
<file path=[Content_Types].xml><?xml version="1.0" encoding="utf-8"?>
<Types xmlns="http://schemas.openxmlformats.org/package/2006/content-types">
  <Default Extension="png" ContentType="image/png"/>
  <Default Extension="rels" ContentType="application/vnd.openxmlformats-package.relationships+xml"/>
  <Default Extension="jpeg" ContentType="image/jpeg"/>
  <Default Extension="emf" ContentType="image/x-emf"/>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Slides/notesSlide1.xml" ContentType="application/vnd.openxmlformats-officedocument.presentationml.notesSlide+xml"/>
  <Override PartName="/ppt/ink/ink1.xml" ContentType="application/inkml+xml"/>
  <Override PartName="/ppt/slides/slide4.xml" ContentType="application/vnd.openxmlformats-officedocument.presentationml.slide+xml"/>
  <Override PartName="/ppt/ink/ink2.xml" ContentType="application/inkml+xml"/>
  <Override PartName="/ppt/slides/slide5.xml" ContentType="application/vnd.openxmlformats-officedocument.presentationml.slide+xml"/>
  <Override PartName="/ppt/ink/ink3.xml" ContentType="application/inkml+xml"/>
  <Override PartName="/ppt/ink/ink4.xml" ContentType="application/inkml+xml"/>
  <Override PartName="/ppt/slides/slide6.xml" ContentType="application/vnd.openxmlformats-officedocument.presentationml.slide+xml"/>
  <Override PartName="/ppt/ink/ink5.xml" ContentType="application/inkml+xml"/>
  <Override PartName="/ppt/slides/slide7.xml" ContentType="application/vnd.openxmlformats-officedocument.presentationml.slide+xml"/>
  <Override PartName="/ppt/ink/ink6.xml" ContentType="application/inkml+xml"/>
  <Override PartName="/ppt/slides/slide8.xml" ContentType="application/vnd.openxmlformats-officedocument.presentationml.slide+xml"/>
  <Override PartName="/ppt/ink/ink7.xml" ContentType="application/inkml+xml"/>
  <Override PartName="/ppt/slides/slide9.xml" ContentType="application/vnd.openxmlformats-officedocument.presentationml.slide+xml"/>
  <Override PartName="/ppt/slides/slide10.xml" ContentType="application/vnd.openxmlformats-officedocument.presentationml.slide+xml"/>
  <Override PartName="/ppt/ink/ink8.xml" ContentType="application/inkml+xml"/>
  <Override PartName="/ppt/slides/slide11.xml" ContentType="application/vnd.openxmlformats-officedocument.presentationml.slide+xml"/>
  <Override PartName="/ppt/ink/ink9.xml" ContentType="application/inkml+xml"/>
  <Override PartName="/ppt/slides/slide12.xml" ContentType="application/vnd.openxmlformats-officedocument.presentationml.slide+xml"/>
  <Override PartName="/ppt/ink/ink10.xml" ContentType="application/inkml+xml"/>
  <Override PartName="/ppt/slides/slide13.xml" ContentType="application/vnd.openxmlformats-officedocument.presentationml.slide+xml"/>
  <Override PartName="/ppt/ink/ink11.xml" ContentType="application/inkml+xml"/>
  <Override PartName="/ppt/slides/slide14.xml" ContentType="application/vnd.openxmlformats-officedocument.presentationml.slide+xml"/>
  <Override PartName="/ppt/ink/ink12.xml" ContentType="application/inkml+xml"/>
  <Override PartName="/ppt/slides/slide15.xml" ContentType="application/vnd.openxmlformats-officedocument.presentationml.slide+xml"/>
  <Override PartName="/ppt/ink/ink13.xml" ContentType="application/inkml+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type="screen16x9"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4955" autoAdjust="0"/>
    <p:restoredTop sz="94660"/>
  </p:normalViewPr>
  <p:slideViewPr>
    <p:cSldViewPr snapToGrid="0">
      <p:cViewPr>
        <p:scale>
          <a:sx n="155" d="100"/>
          <a:sy n="155" d="100"/>
        </p:scale>
        <p:origin x="2550" y="161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notesMaster" Target="notesMasters/notes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ustomXml" Target="../customXml/item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openxmlformats.org/officeDocument/2006/relationships/customXml" Target="../customXml/item2.xml"/></Relationships>
</file>

<file path=ppt/ink/ink1.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24459 4732 158, 24459 4732 207, 24459 4732 251, 24459 4732 289, 24459 4732 321, 24459 4732 349, 24459 4732 374, 24459 4732 400, 24459 4732 427, 24459 4732 451, 24459 4732 476, 24469 4761 497, 24471 4763 517, 24471 4763 538, 24472 4763 557, 24472 4764 577, 24473 4764 596, 24473 4764 614, 24475 4763 631, 24478 4756 645, 24479 4746 657, 24479 4729 668, 24479 4717 674, 24479 4699 681, 24478 4681 685, 24473 4666 689, 24468 4649 695, 24462 4635 697, 24457 4628 700, 24449 4618 703, 24443 4611 704, 24434 4604 705, 24426 4599 708, 24413 4593 706, 24397 4591 706, 24377 4591 705, 24352 4591 703, 24326 4591 702, 24303 4596 702, 24278 4604 701, 24254 4613 702, 24231 4625 702, 24208 4635 703, 24187 4647 704, 24167 4661 705, 24147 4675 708, 24129 4691 711, 24111 4708 714, 24094 4726 718, 24077 4748 722, 24064 4768 727, 24050 4792 730, 24038 4819 735, 24025 4846 737, 24017 4872 740, 24009 4899 742, 24003 4925 744, 24000 4949 746, 23999 4974 748, 23999 4996 749, 23999 5017 751, 23999 5039 752, 24003 5059 755, 24008 5077 757, 24014 5095 760, 24020 5113 763, 24028 5129 764, 24035 5146 772, 24041 5165 774, 24048 5184 780, 24056 5201 783, 24064 5218 785, 24071 5236 789, 24080 5253 792, 24090 5268 793, 24100 5283 794, 24112 5295 796, 24125 5307 796, 24138 5317 797, 24154 5327 797, 24168 5336 797, 24181 5341 797, 24194 5346 796, 24210 5349 797, 24220 5353 797, 24238 5356 797, 24255 5358 799, 24265 5359 798, 24284 5359 799, 24296 5359 799, 24307 5359 800, 24319 5359 800, 24323 5359 800, 24334 5359 800, 24340 5359 800, 24351 5359 800, 24362 5359 798, 24372 5359 799, 24381 5359 798, 24392 5354 799, 24405 5349 800, 24419 5344 801, 24433 5337 800, 24445 5332 800, 24459 5324 800, 24466 5317 800, 24479 5308 801, 24488 5304 801, 24494 5298 800, 24501 5292 800, 24504 5289 801, 24508 5288 801, 24511 5285 803, 24515 5281 803, 24518 5278 803, 24522 5277 803, 24522 5277 803, 24522 5275 804, 24522 5275 804, 24524 5274 805, 24525 5273 805, 24527 5271 805, 24528 5270 807, 24528 5270 808, 24530 5268 809, 24530 5268 809, 24531 5266 806, 24531 5266 806, 24533 5265 806, 24533 5265 807, 24533 5263 809, 24534 5263 809, 24534 5262 809, 24534 5262 809, 24536 5262 808, 24536 5260 807, 24536 5260 807, 24536 5259 803, 24536 5259 795, 24536 5259 778, 24536 5256 745, 24528 5250 675, 24521 5243 552, 24502 5236 255</trace>
  <trace timeOffset="2616.1497" brushRef="#br0" contextRef="#ctx0"> 25256 4212 130, 25256 4212 145, 25256 4212 168, 25256 4212 195, 25256 4212 228, 25256 4212 261, 25256 4212 293, 25256 4212 323, 25256 4212 352, 25256 4212 379, 25257 4224 405, 25257 4225 430, 25258 4227 456, 25258 4228 480, 25260 4230 506, 25260 4231 528, 25261 4233 547, 25261 4233 562, 25263 4235 575, 25263 4235 582, 25264 4235 588, 25264 4235 591, 25264 4235 594, 25264 4233 595, 25264 4220 597, 25264 4201 598, 25264 4178 600, 25263 4158 601, 25257 4138 603, 25250 4120 607, 25240 4100 610, 25230 4083 613, 25219 4066 614, 25207 4051 615, 25195 4037 614, 25186 4028 613, 25173 4021 612, 25160 4014 609, 25149 4012 607, 25133 4009 603, 25115 4009 601, 25104 4009 599, 25087 4009 598, 25072 4012 597, 25063 4016 597, 25049 4022 596, 25040 4027 597, 25033 4031 598, 25021 4041 600, 25016 4046 603, 25005 4059 608, 24997 4071 611, 24991 4085 614, 24982 4107 616, 24976 4127 618, 24972 4149 620, 24969 4171 622, 24965 4196 624, 24962 4223 625, 24959 4250 627, 24958 4279 627, 24956 4306 628, 24956 4333 629, 24956 4357 629, 24956 4380 629, 24956 4402 629, 24959 4420 629, 24965 4436 629, 24973 4451 628, 24982 4466 631, 24993 4478 631, 25002 4487 633, 25013 4496 634, 25023 4502 635, 25033 4507 635, 25046 4511 637, 25055 4514 637, 25066 4514 639, 25076 4514 639, 25088 4514 640, 25099 4514 642, 25110 4514 644, 25124 4507 646, 25131 4502 646, 25141 4492 649, 25149 4485 647, 25154 4475 649, 25162 4463 651, 25166 4456 651, 25173 4441 652, 25178 4426 652, 25183 4407 652, 25189 4385 652, 25193 4360 653, 25196 4333 652, 25201 4303 654, 25204 4270 653, 25207 4233 653, 25209 4193 651, 25213 4153 650, 25218 4113 648, 25222 4076 649, 25227 4041 648, 25231 4009 649, 25233 3980 650, 25234 3959 651, 25234 3938 651, 25234 3921 652, 25234 3909 653, 25233 3889 654, 25231 3880 656, 25230 3874 657, 25228 3863 660, 25228 3857 660, 25227 3850 660, 25227 3846 658, 25227 3846 658, 25227 3845 658, 25227 3845 657, 25227 3843 656, 25227 3842 655, 25227 3840 654, 25227 3838 653, 25227 3837 652, 25227 3835 650, 25227 3834 649, 25227 3834 648, 25225 3832 648, 25225 3832 649, 25225 3832 652, 25225 3832 652, 25225 3832 656, 25224 3834 654, 25224 3842 655, 25224 3855 655, 25222 3877 656, 25221 3896 658, 25219 3924 661, 25218 3950 666, 25216 3979 670, 25216 4007 674, 25215 4039 677, 25213 4071 681, 25212 4105 683, 25209 4141 686, 25208 4174 686, 25205 4206 687, 25204 4235 687, 25204 4262 687, 25204 4280 688, 25204 4299 690, 25204 4316 693, 25205 4333 695, 25209 4355 696, 25215 4373 697, 25219 4385 698, 25224 4400 699, 25231 4414 700, 25237 4427 701, 25245 4441 701, 25253 4453 701, 25260 4466 704, 25264 4473 704, 25273 4483 708, 25279 4492 709, 25286 4496 708, 25293 4502 705, 25301 4507 705, 25310 4511 704, 25321 4514 704, 25333 4515 708, 25345 4515 709, 25364 4515 711, 25376 4515 712, 25394 4509 712, 25404 4507 712, 25413 4502 712, 25424 4497 710, 25433 4492 710, 25442 4487 708, 25447 4483 709, 25455 4478 711, 25458 4475 713, 25461 4471 714, 25465 4463 717, 25468 4461 719, 25470 4456 720, 25474 4446 722, 25475 4442 722, 25478 4434 723, 25481 4422 724, 25485 4414 726, 25487 4405 726, 25488 4400 726, 25490 4395 727, 25490 4389 727, 25491 4385 728, 25491 4380 729, 25493 4375 731, 25493 4375 732, 25493 4374 733, 25493 4374 733, 25493 4373 731, 25494 4373 730, 25494 4371 728, 25494 4371 726, 25494 4370 721, 25495 4370 715, 25495 4368 698, 25495 4368 667, 25495 4367 598, 25495 4367 460, 25495 4367 179</trace>
  <trace timeOffset="4784.274" brushRef="#br0" contextRef="#ctx0"> 25846 4714 201, 25846 4714 222, 25846 4714 247, 25846 4714 277, 25846 4714 306, 25846 4714 328, 25846 4714 345, 25846 4714 360, 25846 4714 376, 25846 4714 396, 25846 4714 416, 25915 4694 437, 25928 4717 457, 25938 4746 476, 25947 4780 492, 25951 4817 506, 25954 4860 519, 25954 4904 530, 25954 4949 543, 25952 4993 556, 25948 5032 570, 25942 5069 581, 25935 5101 594, 25932 5121 609, 25929 5134 622, 25929 5141 638, 25929 5141 650, 25929 5141 661, 25929 5141 673, 25929 5141 684, 25929 5141 697, 25929 5141 711, 25929 5141 721, 25929 5143 726, 25929 5141 729, 25929 5128 726, 25931 5106 726, 25935 5074 727, 25944 5041 726, 25951 5005 726, 25961 4967 726, 25972 4930 726, 25984 4893 723, 25997 4858 723, 26012 4829 721, 26023 4807 720, 26033 4792 719, 26042 4780 718, 26049 4773 716, 26057 4767 715, 26065 4763 713, 26074 4761 711, 26089 4761 710, 26103 4764 710, 26119 4775 710, 26135 4792 709, 26146 4812 709, 26158 4838 706, 26166 4865 706, 26172 4895 705, 26178 4925 705, 26181 4957 705, 26185 4986 706, 26185 5007 706, 26186 5029 708, 26186 5042 708, 26186 5049 709, 26186 5060 709, 26186 5066 711, 26186 5071 713, 26188 5077 715, 26188 5077 718, 26188 5077 721, 26188 5077 724, 26188 5078 728, 26189 5078 732, 26189 5078 735, 26189 5078 737, 26189 5075 736, 26189 5057 736, 26191 5029 734, 26195 4993 732, 26204 4954 730, 26218 4911 728, 26234 4870 726, 26256 4829 726, 26279 4792 723, 26300 4764 722, 26321 4741 721, 26335 4726 720, 26349 4716 719, 26356 4711 719, 26360 4708 718, 26370 4706 717, 26379 4706 716, 26391 4711 716, 26406 4721 716, 26417 4738 717, 26426 4758 717, 26434 4783 718, 26438 4812 720, 26441 4843 720, 26443 4877 721, 26443 4910 721, 26443 4942 722, 26443 4976 722, 26443 5008 724, 26438 5039 726, 26435 5066 728, 26431 5091 728, 26428 5113 729, 26422 5134 732, 26420 5155 730, 26417 5170 733, 26414 5179 731, 26414 5186 729, 26414 5186 727, 26414 5186 721, 26414 5186 710, 26414 5187 685, 26414 5192 635, 26415 5196 517, 26424 5196 255</trace>
  <trace timeOffset="5244.3" brushRef="#br0" contextRef="#ctx0"> 26725 4872 430, 26725 4872 438, 26725 4872 460, 26725 4872 492, 26725 4872 529, 26725 4872 561, 26725 4872 582, 26725 4872 598, 26725 4872 609, 26725 4872 618, 26725 4872 625, 26664 4937 633, 26658 4962 638, 26654 4991 644, 26651 5020 648, 26649 5049 650, 26648 5077 651, 26648 5103 652, 26648 5125 655, 26654 5148 656, 26661 5167 660, 26669 5182 657, 26678 5194 657, 26690 5201 654, 26700 5206 655, 26716 5209 655, 26734 5209 654, 26755 5203 655, 26782 5192 653, 26808 5179 651, 26833 5162 643, 26856 5143 637, 26876 5125 628, 26897 5106 621, 26915 5086 618, 26931 5064 614, 26945 5045 613, 26956 5025 614, 26962 5010 616, 26965 4993 619, 26965 4975 623, 26965 4957 628, 26962 4932 634, 26954 4913 639, 26945 4895 646, 26933 4877 650, 26921 4863 655, 26908 4850 656, 26898 4841 657, 26886 4834 657, 26876 4831 657, 26865 4831 656, 26848 4831 653, 26831 4833 649, 26811 4841 642, 26794 4853 631, 26779 4870 611, 26771 4881 569, 26765 4893 498, 26763 4908 397, 26763 4920 235, 26765 4935 0</trace>
  <trace timeOffset="5900.3374" brushRef="#br0" contextRef="#ctx0"> 27420 4775 358, 27420 4775 394, 27420 4775 432, 27420 4775 470, 27420 4775 506, 27420 4775 536, 27342 4738 557, 27325 4738 572, 27301 4738 582, 27279 4738 590, 27258 4746 597, 27236 4755 606, 27216 4768 615, 27196 4783 625, 27176 4800 637, 27159 4821 649, 27144 4841 660, 27131 4866 668, 27119 4893 674, 27111 4920 677, 27105 4947 678, 27100 4975 679, 27100 5000 677, 27100 5020 678, 27100 5036 679, 27102 5049 680, 27108 5063 682, 27116 5074 683, 27125 5086 684, 27135 5095 684, 27141 5101 685, 27150 5106 686, 27159 5111 688, 27168 5114 689, 27179 5118 691, 27193 5118 693, 27212 5118 693, 27232 5118 693, 27258 5113 694, 27282 5104 693, 27304 5092 693, 27327 5075 690, 27349 5057 689, 27372 5036 687, 27391 5012 686, 27411 4988 684, 27430 4959 682, 27444 4930 680, 27456 4898 680, 27466 4863 676, 27473 4826 673, 27478 4790 671, 27481 4752 668, 27482 4714 668, 27482 4676 669, 27482 4640 670, 27482 4604 672, 27479 4571 675, 27475 4541 674, 27470 4512 678, 27466 4487 679, 27462 4470 683, 27456 4454 689, 27455 4443 695, 27453 4439 701, 27452 4434 709, 27452 4434 715, 27452 4434 721, 27452 4434 724, 27452 4432 726, 27450 4432 723, 27450 4430 721, 27447 4430 720, 27444 4437 722, 27440 4458 727, 27436 4488 730, 27433 4526 737, 27430 4571 741, 27424 4620 745, 27421 4671 750, 27419 4721 752, 27417 4772 755, 27416 4817 754, 27416 4862 755, 27416 4902 755, 27417 4940 756, 27424 4975 756, 27434 5005 756, 27446 5034 754, 27462 5059 754, 27478 5079 752, 27498 5098 749, 27517 5113 749, 27537 5124 743, 27559 5133 734, 27573 5138 714, 27592 5141 677, 27610 5141 613, 27627 5141 507, 27648 5141 322, 27664 5133 55</trace>
  <trace timeOffset="6885.394" brushRef="#br0" contextRef="#ctx0"> 28105 4426 473, 28105 4426 506, 28105 4426 539, 28105 4426 573, 28105 4426 602, 28105 4426 624, 28105 4426 638, 28105 4426 646, 28105 4426 650, 28105 4426 653, 28105 4426 655, 28099 4406 657, 28098 4405 657, 28098 4405 657, 28098 4405 658, 28096 4405 660, 28096 4407 665, 28095 4426 674, 28091 4453 690, 28088 4492 704, 28085 4535 726, 28082 4582 738, 28078 4630 750, 28072 4679 761, 28066 4729 768, 28058 4778 775, 28050 4824 777, 28044 4867 779, 28040 4905 778, 28037 4937 779, 28033 4959 779, 28033 4978 780, 28033 4988 780, 28033 4995 780, 28033 5000 780, 28033 5000 780, 28033 5000 781, 28033 5000 781, 28033 5003 781, 28033 5004 782, 28033 5004 780, 28033 5004 777, 28033 5003 773, 28033 4983 764, 28033 4954 754, 28037 4911 741, 28038 4866 726, 28040 4819 705, 28041 4767 686, 28043 4716 666, 28043 4664 653, 28043 4613 648, 28043 4568 645, 28043 4526 650, 28038 4492 651, 28033 4461 656, 28030 4441 666, 28027 4426 677, 28024 4414 690, 28023 4410 703, 28023 4406 716, 28023 4406 726, 28021 4405 733, 28021 4405 739, 28021 4403 744, 28021 4402 748, 28021 4400 750, 28021 4399 751, 28021 4397 751, 28021 4397 750, 28024 4397 750, 28037 4397 751, 28053 4405 752, 28075 4417 753, 28095 4434 754, 28115 4456 754, 28135 4480 759, 28153 4509 761, 28172 4541 767, 28190 4576 771, 28206 4611 775, 28225 4647 780, 28241 4683 783, 28258 4717 786, 28277 4753 790, 28295 4788 795, 28313 4825 799, 28332 4858 804, 28352 4890 807, 28371 4919 809, 28390 4946 809, 28407 4971 809, 28425 4996 808, 28441 5020 809, 28455 5041 809, 28469 5060 809, 28481 5078 810, 28491 5092 810, 28500 5103 810, 28506 5110 810, 28512 5116 810, 28517 5121 811, 28521 5125 812, 28524 5128 813, 28524 5128 815, 28524 5128 817, 28524 5128 819, 28526 5128 822, 28530 5128 825, 28536 5124 826, 28542 5110 828, 28548 5087 829, 28553 5059 830, 28556 5024 830, 28558 4983 830, 28558 4937 829, 28559 4889 829, 28560 4836 828, 28562 4782 828, 28565 4728 826, 28568 4676 825, 28572 4625 825, 28578 4576 822, 28584 4534 822, 28589 4495 819, 28594 4459 818, 28600 4429 819, 28603 4403 819, 28606 4383 820, 28608 4365 819, 28611 4353 820, 28611 4341 821, 28612 4328 821, 28612 4323 821, 28612 4313 821, 28612 4306 818, 28612 4300 819, 28612 4293 819, 28612 4293 820, 28612 4288 822, 28612 4282 822, 28612 4275 821, 28612 4271 822, 28612 4271 822, 28612 4270 821, 28612 4270 822, 28612 4267 821, 28614 4267 820, 28614 4264 819, 28614 4263 816, 28614 4262 811, 28614 4262 803, 28614 4260 787, 28614 4260 760, 28614 4258 708, 28614 4257 600, 28614 4257 364, 28614 4255 63</trace>
  <trace timeOffset="12174.696" brushRef="#br0" contextRef="#ctx0"> 22028 4821 266, 22028 4821 316, 22028 4821 360, 22028 4821 399, 22028 4821 433, 22028 4821 462, 22028 4821 488, 22028 4821 512, 22033 4738 531, 22037 4731 547, 22039 4726 559, 22045 4720 567, 22049 4717 570, 22052 4714 569, 22062 4714 568, 22069 4720 568, 22081 4740 570, 22094 4772 579, 22104 4814 592, 22110 4870 612, 22115 4931 629, 22115 5000 646, 22115 5072 658, 22115 5141 664, 22113 5209 668, 22111 5266 669, 22110 5313 671, 22110 5349 673, 22110 5375 676, 22110 5387 678, 22110 5392 679, 22110 5392 681, 22110 5392 686, 22110 5392 696, 22110 5392 712, 22110 5392 729, 22110 5392 745, 22110 5395 757, 22108 5392 762, 22104 5378 764, 22098 5356 765, 22094 5322 765, 22089 5283 766, 22089 5236 768, 22089 5184 765, 22091 5125 765, 22098 5060 760, 22108 4991 756, 22122 4922 756, 22139 4855 754, 22156 4795 755, 22173 4741 754, 22192 4699 755, 22209 4664 755, 22224 4637 755, 22234 4620 754, 22244 4606 752, 22248 4600 750, 22251 4596 747, 22254 4593 744, 22254 4593 740, 22257 4593 737, 22264 4601 734, 22274 4621 732, 22286 4652 731, 22297 4693 731, 22305 4741 730, 22309 4796 732, 22312 4855 731, 22313 4914 733, 22313 4971 732, 22313 5024 733, 22313 5071 736, 22313 5111 738, 22313 5146 742, 22313 5179 742, 22315 5206 742, 22315 5225 740, 22315 5243 741, 22316 5256 742, 22316 5268 743, 22316 5280 744, 22316 5286 745, 22316 5297 746, 22316 5303 746, 22316 5307 746, 22316 5313 748, 22316 5313 748, 22316 5313 749, 22316 5313 749, 22316 5315 750, 22316 5317 752, 22316 5317 755, 22316 5317 759, 22316 5317 761, 22316 5317 763, 22315 5300 764, 22315 5275 763, 22315 5241 759, 22315 5201 759, 22315 5155 755, 22319 5106 754, 22329 5049 754, 22338 4988 750, 22350 4928 751, 22364 4870 750, 22377 4819 750, 22391 4775 750, 22405 4737 749, 22419 4706 747, 22430 4681 746, 22442 4661 744, 22452 4647 744, 22461 4637 743, 22467 4630 742, 22470 4625 741, 22474 4623 739, 22474 4623 736, 22474 4621 732, 22474 4621 729, 22481 4621 726, 22491 4623 723, 22501 4637 721, 22514 4659 720, 22523 4688 719, 22529 4726 720, 22532 4772 720, 22535 4825 720, 22535 4881 720, 22535 4939 721, 22535 4998 721, 22535 5054 724, 22533 5109 727, 22530 5158 727, 22527 5206 730, 22526 5246 729, 22526 5283 729, 22526 5313 730, 22526 5334 730, 22526 5349 730, 22526 5361 730, 22526 5366 730, 22526 5371 730, 22526 5371 731, 22526 5371 734, 22526 5371 737, 22526 5371 740, 22527 5373 743, 22527 5373 745, 22529 5370 746, 22530 5351 746, 22533 5325 746, 22536 5288 745, 22542 5246 743, 22549 5199 738, 22556 5141 735, 22568 5079 728, 22585 5015 722, 22604 4946 718, 22623 4881 712, 22644 4821 710, 22663 4772 705, 22679 4732 702, 22693 4703 697, 22704 4683 693, 22710 4671 688, 22713 4668 683, 22713 4668 679, 22713 4667 676, 22713 4667 673, 22718 4667 671, 22730 4671 671, 22740 4686 671, 22754 4711 672, 22764 4743 672, 22772 4782 672, 22776 4829 671, 22778 4882 671, 22778 4939 670, 22778 4996 670, 22776 5056 673, 22770 5114 673, 22763 5170 676, 22754 5223 677, 22746 5271 676, 22740 5312 676, 22736 5346 676, 22733 5370 674, 22731 5390 674, 22731 5402 673, 22731 5407 670, 22731 5414 666, 22731 5417 650, 22731 5421 617, 22731 5424 548, 22739 5425 430, 22744 5424 222</trace>
  <trace timeOffset="12872.736" brushRef="#br0" contextRef="#ctx0"> 23047 4961 391, 23047 4961 411, 23047 4961 434, 23047 4961 462, 23047 4961 489, 23047 4961 509, 23047 4961 525, 23047 4961 537, 23047 4961 546, 23047 4961 556, 23044 4954 564, 23056 4952 572, 23072 4949 579, 23094 4942 585, 23117 4937 588, 23139 4928 589, 23164 4919 589, 23188 4908 588, 23211 4899 583, 23235 4890 580, 23256 4882 572, 23272 4878 557, 23281 4875 525, 23288 4870 460, 23291 4867 349, 23294 4865 126</trace>
  <trace timeOffset="13205.755" brushRef="#br0" contextRef="#ctx0"> 22861 5007 561, 22861 5007 573, 22861 5007 587, 22861 5007 604, 22861 5007 624, 22861 5007 642, 22861 5007 657, 22861 5007 669, 22861 5007 676, 22861 5007 683, 22861 5007 688, 22970 4991 693, 23016 4983 695, 23071 4971 696, 23130 4959 698, 23192 4946 698, 23258 4930 698, 23320 4911 696, 23379 4895 693, 23432 4880 688, 23481 4867 683, 23521 4857 674, 23548 4850 663, 23570 4848 647, 23584 4848 627, 23590 4848 609, 23597 4848 589, 23600 4848 570, 23604 4850 546, 23606 4857 514, 23606 4862 468, 23606 4870 410, 23600 4881 340, 23596 4889 259, 23592 4898 158, 23590 4900 20</trace>
  <trace timeOffset="13636.78" brushRef="#br0" contextRef="#ctx0"> 22974 5286 411, 22974 5286 437, 22974 5286 472, 22974 5286 516, 22974 5286 556, 22974 5286 589, 22974 5286 614, 22974 5286 634, 22974 5286 649, 22974 5286 661, 22996 5271 670, 23009 5265 677, 23022 5259 680, 23039 5254 683, 23059 5248 685, 23078 5243 686, 23100 5239 687, 23123 5235 687, 23147 5230 686, 23172 5224 687, 23203 5218 686, 23235 5211 686, 23270 5201 687, 23305 5191 687, 23340 5179 687, 23373 5170 683, 23404 5158 682, 23431 5150 677, 23454 5141 675, 23470 5138 672, 23481 5134 670, 23486 5134 666, 23490 5133 664, 23495 5133 661, 23499 5131 660, 23505 5131 660, 23505 5131 657, 23505 5129 652, 23505 5129 645, 23506 5129 629, 23508 5129 599, 23509 5129 542, 23512 5129 440, 23513 5129 258, 23515 5129 4</trace>
  <trace timeOffset="17060.977" brushRef="#br0" contextRef="#ctx0"> 22208 6114 387, 22208 6114 399, 22208 6114 420, 22208 6114 448, 22208 6114 479, 22208 6114 511, 22208 6114 542, 22208 6114 572, 22208 6114 601, 22208 6114 628, 22208 6114 650, 22273 6116 667, 22309 6111 679, 22348 6106 687, 22393 6099 693, 22439 6092 697, 22491 6084 698, 22548 6077 699, 22605 6072 699, 22665 6070 696, 22727 6067 696, 22792 6063 695, 22858 6062 695, 22928 6062 696, 23001 6062 697, 23075 6062 698, 23152 6062 698, 23232 6062 698, 23317 6062 698, 23405 6058 697, 23496 6053 697, 23592 6043 697, 23687 6033 697, 23785 6021 698, 23883 6009 698, 23980 5995 698, 24076 5982 698, 24171 5970 698, 24264 5960 698, 24355 5950 700, 24443 5942 699, 24530 5934 699, 24616 5927 698, 24703 5920 697, 24793 5913 697, 24882 5905 698, 24976 5898 699, 25072 5891 700, 25172 5884 700, 25277 5876 700, 25386 5869 703, 25498 5859 703, 25614 5852 705, 25730 5842 702, 25840 5835 702, 25948 5829 699, 26049 5825 699, 26143 5820 699, 26232 5818 699, 26314 5818 702, 26388 5818 702, 26458 5818 702, 26523 5818 702, 26588 5818 702, 26654 5818 703, 26722 5818 703, 26794 5818 704, 26871 5818 705, 26953 5818 706, 27038 5818 710, 27125 5818 711, 27212 5817 709, 27299 5813 710, 27384 5810 710, 27463 5805 711, 27537 5800 711, 27604 5796 712, 27664 5791 712, 27718 5787 711, 27767 5782 710, 27812 5779 710, 27855 5776 710, 27895 5773 711, 27936 5770 712, 27978 5767 712, 28020 5763 712, 28063 5760 712, 28111 5755 713, 28160 5750 714, 28211 5746 714, 28264 5741 715, 28316 5736 716, 28366 5733 718, 28413 5728 721, 28457 5724 724, 28498 5721 727, 28535 5717 731, 28566 5714 734, 28595 5712 737, 28623 5711 741, 28646 5707 742, 28660 5707 744, 28678 5704 745, 28692 5699 745, 28709 5695 746, 28731 5692 747, 28754 5687 748, 28779 5682 750, 28806 5675 751, 28835 5666 755, 28867 5658 759, 28899 5649 762, 28931 5639 766, 28963 5632 769, 28993 5623 772, 29020 5616 775, 29043 5609 777, 29059 5604 780, 29075 5600 782, 29084 5597 784, 29088 5596 785, 29093 5596 787, 29098 5594 789, 29103 5593 790, 29113 5591 790, 29122 5588 790, 29133 5585 792, 29146 5581 792, 29160 5574 793, 29177 5567 796, 29194 5559 797, 29204 5554 801, 29218 5547 803, 29230 5542 808, 29239 5538 813, 29253 5530 817, 29260 5528 822, 29263 5525 825, 29271 5520 828, 29273 5516 831, 29276 5513 833, 29282 5513 834, 29282 5513 836, 29285 5509 837, 29288 5506 838, 29291 5503 839, 29295 5496 839, 29298 5492 839, 29301 5484 839, 29305 5477 839, 29308 5467 839, 29314 5450 841, 29317 5432 842, 29320 5406 844, 29321 5378 844, 29321 5349 845, 29321 5317 845, 29317 5285 846, 29308 5248 848, 29299 5211 846, 29288 5170 847, 29275 5126 844, 29263 5083 842, 29250 5036 842, 29237 4988 840, 29227 4939 841, 29216 4887 840, 29207 4834 840, 29201 4782 837, 29195 4731 837, 29189 4679 837, 29185 4630 837, 29184 4577 837, 29184 4526 834, 29184 4475 834, 29184 4426 830, 29184 4377 831, 29184 4333 832, 29184 4291 832, 29184 4250 834, 29184 4216 833, 29184 4185 834, 29181 4158 832, 29179 4139 833, 29177 4120 832, 29174 4100 832, 29169 4083 831, 29165 4059 830, 29162 4043 829, 29156 4027 828, 29155 4016 828, 29152 4004 828, 29149 3992 827, 29148 3980 827, 29145 3967 826, 29142 3955 825, 29139 3941 825, 29136 3930 825, 29131 3913 825, 29127 3897 826, 29120 3884 827, 29113 3866 823, 29107 3852 823, 29100 3840 817, 29088 3830 816, 29077 3820 813, 29061 3808 813, 29043 3798 812, 29023 3788 811, 29000 3780 810, 28977 3771 809, 28952 3764 808, 28929 3759 807, 28906 3752 806, 28883 3746 805, 28863 3738 806, 28838 3732 805, 28811 3723 804, 28780 3713 802, 28746 3703 799, 28705 3691 795, 28656 3681 792, 28603 3668 787, 28542 3658 783, 28475 3649 780, 28406 3641 777, 28331 3633 773, 28252 3626 770, 28173 3621 766, 28091 3616 763, 28010 3613 763, 27926 3609 763, 27841 3606 763, 27757 3605 764, 27673 3602 764, 27590 3597 764, 27507 3595 764, 27424 3592 764, 27343 3588 764, 27259 3585 765, 27173 3580 765, 27085 3577 765, 26993 3575 765, 26901 3571 765, 26805 3570 764, 26707 3568 765, 26606 3567 764, 26506 3567 763, 26405 3567 762, 26305 3567 761, 26206 3567 760, 26112 3567 760, 26022 3568 759, 25934 3570 759, 25850 3571 757, 25767 3571 756, 25689 3571 757, 25615 3571 757, 25542 3571 757, 25472 3571 757, 25403 3570 757, 25331 3570 757, 25260 3570 757, 25187 3573 757, 25113 3580 757, 25036 3587 756, 24955 3597 754, 24873 3609 751, 24790 3621 746, 24706 3634 741, 24619 3646 735, 24533 3658 729, 24445 3667 726, 24359 3673 724, 24280 3678 724, 24205 3681 726, 24135 3682 724, 24073 3682 724, 24012 3684 724, 23953 3684 723, 23895 3685 723, 23836 3685 724, 23778 3687 724, 23719 3688 724, 23661 3690 724, 23604 3693 723, 23548 3696 723, 23492 3699 723, 23435 3702 722, 23378 3705 721, 23320 3708 720, 23261 3710 720, 23203 3713 720, 23145 3713 720, 23091 3713 720, 23038 3713 721, 22987 3713 721, 22942 3716 721, 22902 3717 722, 22866 3718 722, 22833 3720 723, 22802 3722 723, 22773 3725 723, 22747 3727 723, 22724 3730 722, 22699 3734 723, 22678 3738 723, 22656 3742 723, 22636 3747 723, 22613 3752 721, 22591 3756 721, 22567 3759 722, 22543 3764 722, 22517 3767 722, 22490 3771 721, 22461 3776 718, 22428 3783 718, 22393 3788 718, 22354 3793 718, 22316 3800 720, 22280 3805 720, 22245 3812 720, 22214 3820 721, 22186 3825 726, 22160 3832 726, 22137 3838 729, 22117 3846 729, 22095 3854 729, 22076 3862 727, 22059 3869 727, 22040 3878 726, 22022 3887 726, 22001 3896 726, 21979 3905 724, 21956 3916 726, 21936 3925 726, 21916 3934 726, 21896 3945 727, 21883 3950 728, 21868 3959 727, 21861 3963 728, 21852 3967 728, 21845 3972 729, 21839 3974 730, 21834 3980 731, 21831 3982 731, 21825 3990 732, 21819 4002 733, 21814 4016 734, 21809 4034 736, 21805 4056 739, 21800 4078 742, 21794 4105 744, 21789 4138 745, 21783 4173 748, 21773 4212 747, 21765 4255 749, 21757 4296 750, 21747 4339 751, 21740 4380 751, 21734 4420 753, 21728 4454 756, 21723 4488 755, 21722 4520 759, 21719 4550 759, 21719 4577 759, 21719 4604 759, 21719 4632 760, 21719 4661 763, 21719 4691 765, 21719 4721 767, 21719 4755 769, 21719 4792 770, 21718 4829 771, 21715 4872 773, 21711 4914 774, 21705 4959 776, 21700 5000 776, 21694 5042 777, 21688 5081 778, 21685 5121 778, 21682 5160 783, 21679 5199 785, 21679 5238 789, 21679 5275 790, 21679 5312 790, 21679 5346 790, 21683 5378 790, 21690 5409 792, 21696 5439 790, 21702 5470 790, 21709 5499 790, 21717 5528 792, 21723 5557 792, 21729 5585 793, 21737 5612 793, 21741 5638 792, 21747 5663 792, 21751 5688 794, 21755 5712 794, 21757 5736 795, 21760 5761 795, 21760 5787 796, 21760 5814 800, 21760 5842 800, 21760 5871 804, 21760 5900 804, 21760 5927 804, 21760 5950 804, 21760 5969 804, 21760 5989 804, 21760 6007 803, 21761 6021 804, 21763 6038 805, 21764 6050 805, 21765 6060 805, 21767 6070 805, 21768 6075 804, 21771 6082 804, 21773 6087 805, 21774 6091 805, 21779 6099 806, 21783 6101 806, 21784 6104 807, 21787 6109 807, 21787 6109 808, 21787 6109 808, 21789 6111 808, 21791 6114 809, 21793 6118 810, 21796 6122 810, 21796 6122 811, 21796 6122 809, 21796 6122 809, 21797 6124 809, 21802 6128 809, 21805 6131 810, 21808 6136 810, 21812 6139 810, 21816 6141 810, 21820 6142 811, 21829 6145 812, 21838 6149 814, 21851 6151 815, 21867 6153 816, 21885 6153 817, 21911 6153 818, 21934 6153 819, 21956 6153 819, 21974 6153 819, 21991 6153 818, 22010 6153 818, 22024 6151 819, 22043 6151 819, 22063 6149 819, 22075 6149 819, 22097 6149 818, 22115 6149 818, 22134 6148 819, 22162 6148 819, 22186 6145 819, 22212 6142 819, 22240 6136 817, 22267 6131 817, 22295 6125 817, 22322 6121 817, 22350 6116 819, 22377 6111 819, 22403 6109 818, 22423 6106 818, 22441 6104 818, 22455 6102 817, 22467 6101 819, 22481 6101 819, 22487 6101 819, 22493 6101 819, 22497 6101 817, 22503 6101 816, 22510 6101 816, 22516 6101 813, 22516 6101 808, 22516 6101 797, 22516 6101 780, 22517 6101 757, 22517 6101 716, 22517 6095 621, 22517 6084 411, 22507 6067 108</trace>
  <trace timeOffset="20804.19" brushRef="#br0" contextRef="#ctx0"> 22068 4853 132, 22068 4853 171, 22068 4853 208, 22068 4853 244, 22068 4853 278, 22068 4853 308, 22068 4853 335, 22062 4775 359, 22062 4763 379, 22062 4750 398, 22065 4740 416, 22069 4729 436, 22076 4716 452, 22081 4708 468, 22091 4698 481, 22097 4691 492, 22104 4686 502, 22111 4679 509, 22115 4676 515, 22120 4675 518, 22120 4675 520, 22120 4674 522, 22124 4674 524, 22133 4675 528, 22143 4686 532, 22156 4705 541, 22165 4731 551, 22170 4763 561, 22177 4800 573, 22183 4843 582, 22186 4887 592, 22191 4934 598, 22192 4981 603, 22195 5029 608, 22195 5075 616, 22195 5121 624, 22195 5165 631, 22195 5204 640, 22192 5242 644, 22186 5275 649, 22182 5304 654, 22177 5329 660, 22173 5349 665, 22169 5363 668, 22168 5375 670, 22166 5378 670, 22165 5383 672, 22165 5383 674, 22163 5383 679, 22163 5383 686, 22163 5385 695, 22162 5387 705, 22162 5388 717, 22162 5390 728, 22162 5390 738, 22160 5390 747, 22160 5391 753, 22157 5391 756, 22153 5383 757, 22148 5370 759, 22140 5349 759, 22134 5325 760, 22130 5300 760, 22127 5271 761, 22125 5241 762, 22125 5209 759, 22125 5177 759, 22127 5143 754, 22134 5110 752, 22142 5079 752, 22151 5049 752, 22160 5020 752, 22170 4991 752, 22182 4966 752, 22192 4940 750, 22202 4917 750, 22214 4895 750, 22224 4875 750, 22234 4858 751, 22247 4841 751, 22254 4831 750, 22263 4819 750, 22271 4811 749, 22279 4804 749, 22286 4796 750, 22292 4790 748, 22300 4783 748, 22303 4780 747, 22306 4780 746, 22306 4780 746, 22309 4775 745, 22313 4775 744, 22318 4773 743, 22328 4770 742, 22332 4770 742, 22342 4768 742, 22351 4767 741, 22362 4764 741, 22373 4763 740, 22383 4761 740, 22394 4760 740, 22406 4756 740, 22416 4755 741, 22428 4753 741, 22439 4750 742, 22444 4749 742, 22451 4749 742, 22456 4749 741, 22465 4749 743, 22478 4752 742, 22496 4763 742, 22507 4775 741, 22517 4795 740, 22526 4821 739, 22533 4850 740, 22540 4882 739, 22546 4919 740, 22552 4957 739, 22556 4993 739, 22559 5029 739, 22564 5063 740, 22565 5095 740, 22568 5124 740, 22571 5150 744, 22571 5170 744, 22571 5189 748, 22571 5208 748, 22571 5219 748, 22571 5238 747, 22567 5256 747, 22561 5271 748, 22553 5292 748, 22545 5308 749, 22538 5320 750, 22530 5334 750, 22526 5342 750, 22520 5349 751, 22514 5359 751, 22511 5363 752, 22510 5368 753, 22510 5368 753, 22510 5368 754, 22510 5368 755, 22510 5370 757, 22507 5371 759, 22507 5373 760, 22506 5375 762, 22506 5375 765, 22504 5375 767, 22504 5375 770, 22504 5375 772, 22504 5375 773, 22504 5361 774, 22504 5342 775, 22504 5317 775, 22504 5292 776, 22504 5266 776, 22506 5238 772, 22511 5206 772, 22517 5170 768, 22525 5136 768, 22532 5098 769, 22542 5059 768, 22550 5020 769, 22561 4981 767, 22572 4942 768, 22582 4907 768, 22594 4872 768, 22605 4841 770, 22616 4816 769, 22624 4792 769, 22634 4772 770, 22642 4756 769, 22647 4743 769, 22655 4731 767, 22659 4721 767, 22668 4708 766, 22676 4696 766, 22682 4688 765, 22692 4676 765, 22698 4671 764, 22705 4662 764, 22713 4655 763, 22720 4649 762, 22728 4642 764, 22731 4640 763, 22736 4638 763, 22736 4638 762, 22739 4635 760, 22743 4633 759, 22746 4632 759, 22750 4630 757, 22750 4630 755, 22750 4630 754, 22756 4630 753, 22760 4630 753, 22769 4630 753, 22781 4638 753, 22792 4647 753, 22802 4657 753, 22811 4667 753, 22821 4678 752, 22828 4691 751, 22837 4708 750, 22845 4725 752, 22851 4741 751, 22857 4761 752, 22861 4783 751, 22863 4809 751, 22864 4836 750, 22864 4866 750, 22864 4899 751, 22860 4934 751, 22854 4971 751, 22847 5007 753, 22838 5044 752, 22830 5079 753, 22822 5114 756, 22815 5148 753, 22808 5182 757, 22804 5211 756, 22801 5242 757, 22798 5270 759, 22796 5289 759, 22795 5308 759, 22795 5322 759, 22795 5336 759, 22795 5349 759, 22795 5356 760, 22795 5368 760, 22795 5375 760, 22795 5378 759, 22795 5385 759, 22795 5385 759, 22795 5385 759, 22795 5385 759, 22795 5387 759, 22795 5388 759, 22795 5390 759, 22795 5391 759, 22795 5392 760, 22795 5395 760, 22795 5395 759, 22795 5397 759, 22796 5398 759, 22796 5400 760, 22798 5402 761, 22798 5403 762, 22799 5403 761, 22801 5403 762, 22808 5403 762, 22821 5403 763, 22835 5398 765, 22856 5388 766, 22874 5375 765, 22892 5361 765, 22910 5346 765, 22927 5327 765, 22945 5308 767, 22960 5291 767, 22976 5270 766, 22989 5248 767, 23001 5225 767, 23012 5204 763, 23019 5184 765, 23023 5167 760, 23027 5153 759, 23029 5141 754, 23029 5136 748, 23029 5125 740, 23029 5121 726, 23029 5116 699, 23023 5107 658, 23013 5101 588, 23004 5096 480, 22986 5091 308, 22970 5091 43</trace>
  <trace timeOffset="21724.242" brushRef="#br0" contextRef="#ctx0"> 22169 5039 181, 22169 5039 221, 22169 5039 255, 22169 5039 285, 22169 5039 309, 22169 5039 327, 22169 5039 340, 22169 5039 346, 22169 5039 352, 22169 5039 360, 22165 5032 374, 22165 5032 396, 22165 5049 420, 22163 5071 440, 22163 5101 456, 22160 5134 468, 22157 5167 473, 22153 5203 482, 22148 5236 489, 22143 5266 495, 22139 5292 503, 22136 5317 511, 22133 5332 519, 22128 5349 529, 22124 5363 542, 22120 5378 554, 22111 5395 567, 22104 5410 578, 22095 5425 588, 22089 5436 596, 22081 5447 603, 22072 5459 610, 22066 5467 614, 22057 5479 619, 22052 5487 624, 22049 5491 627, 22046 5496 632, 22046 5496 637, 22045 5496 641, 22045 5496 649, 22043 5496 657, 22042 5499 666, 22040 5499 675, 22039 5499 682, 22037 5499 688, 22036 5501 693, 22034 5501 699, 22033 5501 704, 22031 5501 712, 22026 5501 716, 22020 5501 720, 22016 5501 722, 22007 5499 724, 22004 5496 726, 22000 5492 726, 21991 5487 727, 21988 5486 728, 21984 5484 728, 21977 5479 728, 21974 5477 728, 21969 5474 728, 21961 5470 729, 21958 5467 728, 21955 5465 729, 21952 5464 729, 21948 5460 729, 21945 5457 729, 21942 5454 729, 21939 5453 729, 21939 5453 729, 21934 5450 729, 21930 5447 729, 21928 5444 729, 21922 5438 730, 21919 5435 730, 21916 5432 731, 21913 5430 731, 21908 5427 732, 21906 5424 734, 21900 5421 735, 21893 5415 736, 21890 5412 737, 21887 5409 738, 21884 5406 739, 21884 5406 740, 21883 5404 741, 21883 5404 741, 21881 5403 741, 21880 5402 741, 21878 5400 741, 21877 5398 741, 21877 5397 742, 21875 5397 742, 21875 5395 741, 21874 5395 742, 21874 5395 741, 21872 5395 741, 21872 5392 741, 21872 5392 741, 21870 5391 741, 21870 5391 742, 21870 5390 742, 21868 5390 742, 21868 5388 743, 21868 5388 743, 21868 5387 744, 21868 5387 744, 21868 5385 744, 21868 5385 744, 21868 5383 743, 21868 5383 742, 21868 5382 741, 21868 5382 740, 21868 5380 740, 21868 5380 738, 21868 5378 738, 21868 5378 736, 21868 5378 733, 21868 5378 732, 21868 5375 731, 21868 5375 730, 21868 5375 730, 21868 5375 729, 21868 5375 727, 21868 5375 724, 21868 5375 717, 21868 5375 701, 21870 5375 666, 21877 5373 590, 21885 5366 430, 21903 5358 147</trace>
  <trace timeOffset="24915.426" brushRef="#br0" contextRef="#ctx0"> 21666 6786 279, 21666 6786 294, 21666 6786 306, 21666 6786 321, 21666 6786 338, 21666 6786 363, 21666 6786 396, 21666 6786 427, 21666 6903 453, 21666 6953 479, 21669 7007 498, 21673 7061 519, 21679 7115 543, 21683 7169 563, 21690 7221 587, 21694 7265 607, 21699 7306 625, 21702 7339 645, 21705 7360 664, 21706 7374 679, 21708 7380 691, 21708 7380 701, 21708 7380 710, 21708 7380 718, 21708 7382 727, 21709 7383 737, 21709 7385 748, 21709 7385 759, 21709 7385 766, 21709 7370 771, 21708 7343 775, 21703 7307 779, 21699 7265 783, 21696 7216 787, 21693 7159 789, 21692 7095 792, 21692 7027 790, 21692 6957 789, 21694 6890 792, 21705 6828 792, 21715 6774 792, 21729 6728 792, 21744 6693 792, 21760 6664 790, 21776 6641 789, 21793 6626 786, 21812 6616 785, 21831 6609 784, 21851 6607 783, 21875 6607 781, 21899 6614 779, 21926 6626 778, 21954 6644 777, 21979 6667 777, 22002 6691 775, 22022 6720 774, 22036 6749 771, 22046 6779 770, 22050 6811 769, 22050 6845 767, 22050 6878 765, 22043 6909 764, 22028 6941 762, 22010 6970 762, 21985 6997 757, 21956 7024 751, 21922 7045 743, 21885 7061 733, 21846 7074 727, 21806 7084 722, 21770 7088 720, 21735 7088 719, 21703 7088 720, 21677 7079 721, 21654 7066 723, 21638 7052 726, 21627 7040 726, 21621 7032 727, 21621 7022 726, 21621 7011 726, 21625 6997 726, 21640 6982 726, 21656 6970 727, 21677 6963 728, 21703 6960 729, 21731 6960 731, 21761 6960 731, 21793 6970 732, 21825 6982 732, 21855 6997 733, 21885 7017 733, 21916 7039 734, 21945 7064 735, 21972 7091 737, 21998 7122 741, 22022 7154 741, 22043 7187 745, 22063 7221 745, 22081 7253 747, 22099 7286 750, 22115 7318 753, 22130 7345 756, 22142 7371 759, 22154 7390 759, 22162 7406 759, 22169 7417 760, 22173 7424 761, 22177 7427 764, 22180 7432 764, 22180 7432 765, 22180 7432 766, 22180 7432 767, 22182 7432 768, 22183 7432 768, 22185 7432 764, 22185 7432 749, 22185 7422 716, 22185 7404 642, 22185 7378 518, 22185 7351 301, 22180 7321 23</trace>
  <trace timeOffset="25455.455" brushRef="#br0" contextRef="#ctx0"> 22642 6845 319, 22642 6845 365, 22642 6845 421, 22642 6845 477, 22642 6845 528, 22642 6845 561, 22642 6845 583, 22642 6845 601, 22642 6845 615, 22673 6762 628, 22673 6742 640, 22673 6721 649, 22668 6694 655, 22658 6670 660, 22646 6647 665, 22629 6629 670, 22611 6616 674, 22588 6607 678, 22562 6604 681, 22535 6604 683, 22504 6607 684, 22474 6619 685, 22444 6636 685, 22413 6658 686, 22386 6682 687, 22361 6711 686, 22339 6738 687, 22324 6767 686, 22315 6796 687, 22312 6823 687, 22312 6849 688, 22318 6875 689, 22334 6902 690, 22351 6928 689, 22374 6953 691, 22400 6978 691, 22429 7002 693, 22459 7027 695, 22491 7054 696, 22525 7081 697, 22558 7110 700, 22591 7142 703, 22620 7177 703, 22646 7211 706, 22666 7245 704, 22681 7278 705, 22690 7311 708, 22695 7338 710, 22695 7363 714, 22695 7385 717, 22690 7403 721, 22678 7417 726, 22665 7429 729, 22644 7439 735, 22623 7445 742, 22597 7449 749, 22571 7449 759, 22542 7446 765, 22514 7437 771, 22488 7427 775, 22462 7415 777, 22441 7403 780, 22426 7393 782, 22412 7385 786, 22403 7378 792, 22399 7375 794, 22396 7374 795, 22396 7374 795, 22396 7372 794, 22396 7372 793, 22396 7371 790, 22394 7370 784, 22393 7370 775, 22391 7368 760, 22391 7366 734, 22391 7365 690, 22391 7360 615, 22394 7353 491, 22406 7343 293, 22423 7331 24</trace>
  <trace timeOffset="25915.482" brushRef="#br0" contextRef="#ctx0"> 23067 6834 498, 23067 6834 531, 23067 6834 572, 23067 6834 615, 23067 6834 648, 23047 6914 671, 23044 6949 688, 23041 6985 699, 23038 7025 712, 23036 7062 721, 23036 7103 730, 23035 7141 738, 23035 7175 742, 23035 7207 750, 23033 7230 755, 23032 7250 762, 23030 7263 771, 23029 7270 781, 23029 7275 792, 23029 7275 800, 23026 7278 809, 23023 7282 818, 23021 7286 826, 23019 7291 833, 23013 7291 837, 23006 7286 839, 22993 7272 841, 22980 7250 841, 22971 7225 844, 22961 7190 841, 22957 7152 841, 22954 7107 838, 22954 7059 837, 22954 7007 837, 22954 6957 836, 22958 6907 836, 22967 6865 835, 22974 6829 835, 22981 6803 834, 22989 6784 835, 22996 6770 835, 23001 6762 834, 23007 6757 831, 23015 6750 825, 23026 6749 823, 23044 6749 822, 23065 6754 821, 23093 6771 822, 23120 6796 822, 23147 6823 819, 23175 6857 820, 23201 6892 820, 23229 6929 821, 23255 6967 822, 23278 7005 823, 23301 7040 823, 23320 7074 825, 23337 7106 823, 23352 7132 819, 23364 7159 819, 23372 7175 810, 23378 7190 798, 23382 7201 775, 23383 7206 737, 23385 7210 679, 23385 7211 578, 23375 7213 419, 23357 7214 135</trace>
  <trace timeOffset="26105.494" brushRef="#br0" contextRef="#ctx0"> 22948 7146 503, 22948 7146 522, 22948 7146 546, 22948 7146 576, 22948 7146 606, 22948 7146 627, 22948 7146 641, 22948 7146 651, 23032 7071 657, 23061 7059 661, 23091 7049 663, 23121 7039 661, 23152 7031 657, 23182 7027 646, 23211 7025 617, 23236 7025 554, 23261 7025 448, 23279 7028 247</trace>
  <trace timeOffset="26683.525" brushRef="#br0" contextRef="#ctx0"> 24041 6752 538, 24041 6752 540, 24041 6752 554, 24041 6752 576, 24041 6752 601, 24041 6752 625, 24041 6752 641, 24041 6752 649, 24041 6752 652, 24041 6752 654, 23959 6725 656, 23947 6745 660, 23937 6770 665, 23927 6799 672, 23920 6832 680, 23914 6868 691, 23911 6907 702, 23909 6943 714, 23909 6979 724, 23911 7013 732, 23917 7043 735, 23927 7071 738, 23940 7095 740, 23953 7115 742, 23969 7137 747, 23983 7156 746, 24002 7174 749, 24018 7190 748, 24038 7204 748, 24058 7214 748, 24077 7224 750, 24093 7228 749, 24111 7230 747, 24131 7230 745, 24152 7230 740, 24180 7221 733, 24205 7207 720, 24229 7189 705, 24255 7166 685, 24283 7139 670, 24308 7110 653, 24333 7081 641, 24354 7051 632, 24371 7022 623, 24384 6993 620, 24392 6967 617, 24397 6948 618, 24398 6928 619, 24398 6907 622, 24398 6895 627, 24397 6878 633, 24394 6868 644, 24392 6864 658, 24387 6858 675, 24384 6855 693, 24381 6852 709, 24378 6850 720, 24378 6850 730, 24377 6849 734, 24377 6849 738, 24374 6849 743, 24371 6857 747, 24368 6872 753, 24366 6895 760, 24366 6919 765, 24371 6946 770, 24378 6972 772, 24387 6997 773, 24397 7022 773, 24404 7043 771, 24413 7062 768, 24419 7077 762, 24427 7090 749, 24431 7098 726, 24437 7106 686, 24442 7113 619, 24445 7115 509, 24448 7120 305, 24450 7120 38</trace>
  <trace timeOffset="26848.535" brushRef="#br0" contextRef="#ctx0"> 24296 6611 459, 24296 6611 459, 24296 6611 455, 24296 6611 447, 24296 6611 433, 24296 6611 407, 24296 6611 344, 24296 6611 211, 24296 6611 0</trace>
  <trace timeOffset="27195.555" brushRef="#br0" contextRef="#ctx0"> 24583 6614 620, 24583 6614 625, 24583 6614 638, 24583 6614 660, 24583 6614 687, 24583 6614 713, 24588 6693 735, 24593 6732 749, 24601 6778 760, 24611 6829 767, 24621 6884 771, 24631 6941 774, 24644 7002 778, 24654 7066 783, 24667 7132 787, 24677 7196 795, 24686 7263 801, 24696 7328 808, 24705 7392 816, 24711 7453 823, 24716 7510 829, 24722 7561 831, 24728 7604 834, 24734 7643 833, 24738 7674 833, 24741 7694 832, 24744 7704 830, 24745 7711 825, 24745 7711 816, 24745 7711 802, 24745 7711 781, 24745 7711 751, 24744 7702 708, 24734 7683 650, 24718 7654 574, 24700 7620 490, 24682 7579 389, 24660 7535 272, 24640 7485 152, 24621 7432 44</trace>
  <trace timeOffset="27401.566" brushRef="#br0" contextRef="#ctx0"> 24562 7201 11, 24562 7201 79, 24562 7201 152, 24565 7113 221, 24570 7093 287, 24579 7074 348, 24586 7059 406, 24595 7043 452, 24606 7029 495, 24618 7017 528, 24631 7007 555, 24647 6997 576, 24657 6992 594, 24674 6987 604, 24690 6987 614, 24711 6987 621, 24735 6989 629, 24758 6999 636, 24777 7013 641, 24796 7032 644, 24809 7054 647, 24820 7079 652, 24826 7108 655, 24828 7137 660, 24828 7166 661, 24823 7196 665, 24813 7224 665, 24800 7249 666, 24783 7270 667, 24765 7291 666, 24747 7304 664, 24732 7313 658, 24715 7318 646, 24699 7318 612, 24687 7318 543, 24671 7311 403, 24660 7291 133</trace>
  <trace timeOffset="28404.625" brushRef="#br0" contextRef="#ctx0"> 24900 6367 460, 24900 6367 482, 24900 6367 519, 24900 6367 561, 24900 6367 602, 24900 6367 634, 24929 6450 656, 24936 6486 679, 24946 6529 698, 24958 6582 716, 24972 6638 727, 24985 6700 733, 25001 6764 739, 25014 6829 741, 25027 6895 745, 25040 6953 745, 25052 7010 748, 25063 7057 752, 25072 7098 751, 25079 7129 756, 25084 7152 756, 25087 7163 759, 25088 7169 761, 25088 7169 764, 25088 7169 769, 25088 7169 777, 25088 7169 789, 25091 7169 797, 25091 7168 804, 25091 7149 802, 25087 7122 800, 25082 7086 797, 25081 7047 794, 25081 7010 792, 25081 6970 790, 25087 6933 786, 25096 6897 783, 25105 6868 782, 25117 6846 781, 25125 6832 780, 25131 6825 778, 25139 6822 777, 25149 6822 776, 25164 6828 776, 25183 6841 778, 25198 6861 778, 25215 6887 779, 25228 6917 778, 25244 6949 780, 25257 6979 780, 25270 7010 780, 25284 7037 779, 25298 7061 778, 25312 7081 777, 25325 7098 776, 25336 7108 775, 25348 7115 774, 25355 7120 773, 25368 7120 770, 25384 7120 768, 25400 7112 765, 25421 7096 762, 25439 7074 759, 25458 7049 756, 25472 7017 752, 25487 6982 748, 25498 6943 741, 25507 6900 734, 25513 6858 726, 25517 6817 719, 25517 6781 714, 25517 6750 713, 25516 6724 712, 25510 6709 712, 25501 6696 711, 25495 6689 711, 25485 6688 712, 25471 6688 714, 25458 6689 719, 25439 6700 723, 25426 6718 729, 25413 6740 735, 25404 6766 741, 25399 6796 745, 25396 6828 750, 25396 6861 752, 25396 6895 754, 25401 6927 754, 25409 6957 752, 25419 6985 752, 25432 7010 754, 25444 7031 754, 25458 7051 757, 25472 7066 759, 25488 7078 759, 25498 7086 760, 25512 7091 760, 25521 7095 761, 25533 7095 764, 25552 7095 764, 25568 7090 765, 25591 7079 765, 25613 7064 763, 25635 7045 763, 25658 7020 761, 25681 6993 761, 25701 6963 760, 25718 6929 760, 25733 6895 760, 25743 6860 760, 25747 6823 757, 25749 6791 755, 25749 6761 752, 25747 6737 751, 25743 6720 753, 25735 6706 754, 25730 6699 754, 25720 6693 754, 25711 6686 752, 25705 6684 752, 25692 6682 753, 25686 6682 754, 25676 6682 755, 25665 6682 756, 25661 6684 756, 25653 6689 756, 25652 6694 756, 25650 6699 756, 25650 6708 759, 25650 6715 759, 25655 6724 759, 25663 6735 759, 25672 6740 757, 25684 6745 757, 25694 6749 756, 25708 6749 755, 25730 6749 753, 25747 6749 752, 25770 6747 751, 25785 6742 752, 25801 6740 752, 25811 6737 752, 25821 6735 753, 25834 6735 753, 25846 6737 756, 25858 6747 759, 25867 6766 763, 25875 6788 769, 25877 6818 775, 25877 6852 782, 25877 6890 792, 25876 6929 796, 25869 6967 802, 25861 7004 802, 25855 7035 801, 25852 7059 801, 25850 7077 801, 25850 7088 800, 25850 7095 803, 25850 7100 803, 25850 7100 802, 25850 7100 802, 25850 7100 800, 25851 7100 799, 25863 7098 798, 25880 7086 794, 25899 7069 787, 25918 7049 781, 25931 7029 772, 25944 7011 762, 25952 6997 747, 25957 6990 727, 25960 6987 695, 25960 6987 650, 25960 6985 581, 25960 6982 484, 25960 6975 353, 25958 6970 130</trace>
  <trace timeOffset="29631.695" brushRef="#br0" contextRef="#ctx0"> 22020 7940 303, 22020 7940 330, 22020 7940 366, 22020 7940 413, 22020 7940 462, 22020 7940 507, 22020 7940 545, 22020 7940 578, 22020 7940 606, 22020 7940 629, 22020 7940 650, 21945 7913 667, 21943 7913 679, 21942 7911 689, 21940 7911 697, 21939 7910 704, 21937 7910 710, 21936 7908 716, 21934 7908 721, 21933 7907 726, 21933 7907 731, 21930 7907 734, 21930 7907 737, 21930 7907 741, 21930 7905 747, 21945 7903 755, 21968 7902 763, 21998 7899 770, 22033 7897 776, 22073 7895 780, 22121 7891 782, 22172 7888 785, 22228 7882 789, 22289 7876 792, 22353 7870 795, 22422 7861 796, 22491 7853 800, 22562 7844 796, 22637 7836 795, 22714 7827 792, 22792 7819 792, 22869 7811 792, 22944 7804 793, 23016 7799 793, 23088 7795 792, 23156 7790 792, 23223 7786 793, 23286 7782 794, 23349 7778 793, 23409 7773 793, 23467 7765 790, 23525 7758 792, 23581 7750 792, 23638 7741 793, 23694 7733 794, 23749 7724 794, 23807 7715 796, 23865 7706 796, 23923 7697 797, 23980 7689 798, 24037 7679 797, 24092 7671 797, 24142 7665 797, 24191 7660 797, 24236 7654 799, 24278 7652 799, 24317 7649 800, 24352 7647 801, 24384 7645 801, 24416 7643 802, 24445 7640 803, 24473 7640 804, 24504 7636 805, 24536 7633 806, 24570 7628 807, 24609 7624 809, 24648 7618 813, 24692 7611 815, 24738 7604 817, 24788 7596 818, 24839 7587 816, 24894 7579 817, 24950 7570 817, 25005 7562 819, 25060 7556 819, 25113 7550 819, 25164 7544 819, 25215 7539 819, 25264 7535 818, 25313 7530 819, 25361 7524 819, 25412 7520 819, 25462 7515 819, 25512 7510 820, 25565 7507 820, 25620 7500 820, 25676 7495 820, 25734 7490 820, 25792 7485 819, 25850 7478 819, 25906 7474 820, 25963 7470 820, 26016 7465 820, 26065 7461 820, 26110 7456 820, 26151 7453 820, 26188 7449 819, 26221 7449 819, 26250 7449 819, 26276 7449 818, 26294 7449 819, 26314 7446 819, 26331 7446 820, 26350 7445 821, 26370 7444 821, 26388 7442 821, 26406 7439 821, 26424 7437 821, 26443 7435 821, 26461 7432 821, 26477 7428 821, 26490 7427 821, 26508 7424 822, 26520 7420 822, 26531 7420 823, 26542 7417 823, 26548 7415 823, 26554 7415 823, 26554 7415 823, 26558 7413 822, 26563 7413 823, 26567 7412 823, 26573 7412 823, 26573 7412 823, 26573 7410 822, 26573 7410 822, 26574 7410 822, 26576 7410 823, 26578 7410 822, 26580 7410 822, 26581 7410 823, 26583 7410 823, 26584 7410 823, 26586 7410 823, 26587 7410 823, 26588 7410 823, 26590 7410 825, 26591 7410 825, 26593 7410 822, 26594 7410 819, 26596 7410 809, 26597 7410 786, 26599 7410 728, 26599 7406 563, 26594 7395 253</trace>
  <trace timeOffset="33671.926" brushRef="#br0" contextRef="#ctx0"> 27045 6220 247, 27045 6220 298, 27045 6220 348, 27045 6220 397, 27045 6220 441, 27045 6220 483, 27045 6220 522, 27045 6220 554, 27045 6220 578, 27045 6220 599, 27045 6220 615, 27045 6143 627, 27044 6137 634, 27044 6133 638, 27040 6129 639, 27037 6127 640, 27031 6124 640, 27021 6121 639, 27008 6121 638, 26988 6129 637, 26960 6146 637, 26934 6171 637, 26908 6205 637, 26885 6246 638, 26862 6291 639, 26839 6341 644, 26820 6395 650, 26802 6452 654, 26787 6509 661, 26774 6566 664, 26765 6626 666, 26760 6682 668, 26760 6740 669, 26760 6795 671, 26765 6846 671, 26775 6895 674, 26791 6940 675, 26808 6979 676, 26831 7016 677, 26857 7046 679, 26885 7074 680, 26917 7099 683, 26948 7122 687, 26983 7142 690, 27016 7159 694, 27050 7172 695, 27082 7183 698, 27111 7190 699, 27138 7196 703, 27164 7199 705, 27182 7203 708, 27193 7203 712, 27203 7203 717, 27209 7203 721, 27216 7203 728, 27222 7203 736, 27222 7203 746, 27222 7203 757, 27222 7203 767, 27223 7203 775, 27225 7203 780, 27226 7203 784, 27228 7203 785, 27229 7203 786, 27230 7203 786, 27230 7203 783, 27232 7203 777, 27232 7203 766, 27232 7203 737, 27233 7203 680, 27233 7195 559, 27235 7181 299, 27235 7159 9</trace>
  <trace timeOffset="34217.957" brushRef="#br0" contextRef="#ctx0"> 27421 6705 396, 27421 6705 410, 27421 6705 439, 27421 6705 478, 27433 6810 519, 27433 6846 556, 27433 6884 586, 27433 6921 607, 27434 6958 623, 27436 6992 634, 27439 7022 643, 27442 7043 648, 27446 7059 653, 27447 7071 658, 27449 7074 667, 27450 7081 680, 27450 7081 699, 27450 7081 722, 27450 7081 743, 27450 7082 763, 27450 7082 777, 27450 7084 789, 27450 7084 796, 27446 7074 800, 27439 7054 803, 27430 7027 805, 27420 6992 806, 27414 6953 808, 27410 6903 809, 27405 6850 810, 27404 6790 811, 27404 6724 811, 27404 6656 811, 27405 6587 807, 27411 6517 806, 27417 6450 803, 27423 6387 800, 27431 6333 801, 27439 6286 800, 27446 6249 800, 27453 6220 799, 27459 6200 797, 27466 6186 795, 27470 6178 790, 27478 6174 785, 27492 6171 781, 27508 6171 779, 27530 6174 776, 27550 6186 774, 27570 6203 771, 27589 6224 765, 27604 6249 761, 27618 6274 759, 27627 6300 755, 27631 6327 754, 27633 6350 752, 27633 6375 750, 27627 6399 748, 27616 6421 748, 27601 6441 748, 27585 6462 749, 27564 6482 753, 27544 6500 753, 27525 6517 756, 27507 6532 756, 27493 6541 756, 27482 6549 754, 27475 6554 749, 27472 6556 736, 27469 6559 705, 27469 6559 660, 27467 6559 578, 27467 6566 460, 27467 6573 245</trace>
  <trace timeOffset="35056.004" brushRef="#br0" contextRef="#ctx0"> 27874 6676 493, 27874 6676 517, 27874 6676 545, 27853 6754 580, 27847 6774 613, 27841 6796 637, 27838 6810 655, 27836 6826 668, 27835 6845 674, 27835 6863 678, 27835 6880 679, 27835 6897 678, 27835 6907 678, 27838 6919 677, 27841 6929 677, 27842 6934 678, 27847 6943 677, 27849 6946 677, 27852 6949 677, 27855 6953 676, 27855 6953 677, 27855 6953 678, 27855 6953 680, 27861 6953 682, 27870 6953 685, 27881 6940 687, 27897 6924 689, 27910 6902 691, 27924 6878 693, 27938 6852 695, 27950 6825 697, 27962 6798 699, 27972 6771 701, 27981 6749 703, 27987 6732 706, 27991 6721 710, 27992 6718 713, 27992 6718 715, 27992 6716 715, 27992 6716 715, 27994 6716 715, 27995 6716 716, 27997 6730 720, 28000 6752 726, 28004 6783 729, 28007 6813 733, 28010 6845 734, 28014 6873 736, 28018 6900 735, 28024 6924 736, 28032 6945 735, 28037 6958 734, 28044 6970 733, 28050 6975 733, 28053 6977 733, 28061 6978 733, 28070 6978 734, 28084 6977 734, 28101 6967 734, 28115 6953 734, 28130 6936 734, 28141 6912 734, 28153 6887 734, 28166 6857 733, 28176 6823 732, 28186 6786 729, 28195 6745 726, 28202 6702 721, 28209 6653 715, 28218 6602 708, 28224 6546 697, 28228 6492 691, 28232 6441 687, 28234 6394 687, 28234 6355 691, 28234 6330 693, 28234 6310 697, 28234 6298 700, 28234 6293 705, 28234 6289 709, 28234 6289 712, 28234 6288 712, 28234 6288 709, 28234 6288 705, 28234 6288 701, 28234 6301 700, 28234 6325 700, 28235 6357 702, 28240 6395 703, 28247 6437 706, 28252 6482 713, 28260 6527 716, 28269 6574 722, 28277 6619 726, 28283 6659 726, 28289 6696 729, 28295 6730 730, 28299 6761 733, 28302 6781 734, 28305 6799 735, 28306 6810 735, 28306 6814 734, 28309 6820 734, 28309 6820 735, 28309 6820 738, 28309 6820 740, 28310 6822 743, 28310 6823 746, 28312 6823 752, 28312 6825 759, 28315 6825 763, 28321 6813 768, 28328 6795 770, 28338 6770 770, 28347 6745 771, 28357 6720 771, 28367 6699 770, 28380 6681 769, 28389 6667 767, 28401 6658 764, 28416 6652 760, 28426 6650 759, 28445 6649 755, 28464 6649 752, 28481 6658 750, 28504 6673 748, 28523 6689 744, 28539 6709 742, 28552 6730 740, 28559 6752 737, 28563 6774 735, 28563 6795 732, 28563 6814 731, 28558 6834 731, 28543 6852 731, 28527 6870 732, 28506 6887 733, 28481 6900 734, 28455 6912 736, 28430 6921 738, 28403 6929 739, 28383 6934 741, 28361 6936 742, 28348 6936 742, 28335 6936 741, 28325 6936 738, 28321 6936 727, 28316 6927 698, 28316 6912 635, 28322 6895 531, 28339 6868 359, 28363 6845 85</trace>
  <trace timeOffset="35472.027" brushRef="#br0" contextRef="#ctx0"> 28695 6288 501, 28695 6288 511, 28695 6288 541, 28695 6288 579, 28695 6288 620, 28695 6288 654, 28738 6389 677, 28743 6423 690, 28747 6459 699, 28751 6495 708, 28757 6534 710, 28763 6574 714, 28767 6612 714, 28772 6649 713, 28774 6682 713, 28777 6711 712, 28780 6732 712, 28782 6750 711, 28782 6764 710, 28783 6777 710, 28783 6790 709, 28783 6796 708, 28785 6803 705, 28785 6803 702, 28785 6803 700, 28785 6803 697, 28786 6803 695, 28792 6803 693, 28803 6803 687, 28817 6795 681, 28837 6779 673, 28855 6757 666, 28873 6728 660, 28892 6699 657, 28909 6668 656, 28926 6639 660, 28940 6616 663, 28951 6600 670, 28957 6590 679, 28960 6587 688, 28960 6587 695, 28960 6585 700, 28960 6585 705, 28961 6585 716, 28961 6587 730, 28961 6602 744, 28961 6624 757, 28961 6654 763, 28961 6684 767, 28961 6711 768, 28963 6735 770, 28968 6757 771, 28978 6777 769, 28990 6791 766, 28999 6800 760, 29012 6808 748, 29019 6813 726, 29023 6814 679, 29029 6817 598, 29034 6817 472, 29042 6815 271, 29052 6805 6</trace>
  <trace timeOffset="35601.035" brushRef="#br0" contextRef="#ctx0"> 29119 6459 424, 29119 6459 420, 29119 6459 411, 29119 6459 400, 29119 6459 384, 29119 6459 353, 29119 6459 295, 29119 6459 168</trace>
  <trace timeOffset="35894.055" brushRef="#br0" contextRef="#ctx0"> 29333 6561 452, 29333 6561 475, 29333 6561 503, 29333 6561 532, 29245 6634 559, 29231 6652 580, 29223 6665 595, 29220 6681 607, 29218 6696 613, 29218 6713 619, 29218 6733 623, 29224 6752 627, 29231 6769 631, 29242 6784 635, 29253 6796 640, 29265 6808 646, 29276 6818 652, 29291 6829 660, 29305 6840 667, 29321 6849 672, 29337 6858 676, 29356 6865 678, 29374 6872 679, 29388 6875 679, 29405 6879 676, 29424 6880 671, 29444 6880 658, 29470 6880 627, 29493 6879 561, 29512 6872 438, 29529 6860 165</trace>
  <trace timeOffset="37180.125" brushRef="#br0" contextRef="#ctx0"> 30077 6133 554, 30077 6133 559, 30077 6133 561, 30077 6133 565, 30077 6133 577, 30077 6133 598, 30077 6133 622, 30080 6215 648, 30076 6266 668, 30066 6321 681, 30058 6379 691, 30050 6437 695, 30042 6489 698, 30034 6539 698, 30030 6582 696, 30027 6617 696, 30025 6641 695, 30025 6654 695, 30025 6661 697, 30025 6661 700, 30025 6661 706, 30025 6661 714, 30025 6662 721, 30025 6662 727, 30025 6662 732, 30025 6661 736, 30025 6644 738, 30030 6620 740, 30039 6587 739, 30053 6551 739, 30070 6515 735, 30089 6480 734, 30112 6445 729, 30138 6413 726, 30165 6386 726, 30194 6362 723, 30223 6342 722, 30248 6327 722, 30271 6316 720, 30288 6310 718, 30303 6306 714, 30313 6304 708, 30317 6303 699, 30323 6303 690, 30323 6303 680, 30323 6303 673, 30323 6303 667, 30317 6312 661, 30300 6325 653, 30277 6343 644, 30249 6362 636, 30223 6379 632, 30196 6395 629, 30173 6411 631, 30151 6428 633, 30133 6447 635, 30118 6467 642, 30105 6491 646, 30093 6517 655, 30083 6544 664, 30076 6570 673, 30071 6595 683, 30068 6612 693, 30068 6631 701, 30068 6647 706, 30070 6662 713, 30077 6681 717, 30087 6696 721, 30100 6706 726, 30109 6713 728, 30124 6715 729, 30145 6715 729, 30171 6715 727, 30206 6709 724, 30241 6699 720, 30277 6686 715, 30314 6671 710, 30350 6656 701, 30384 6641 691, 30415 6624 679, 30444 6607 666, 30470 6588 653, 30493 6566 643, 30511 6546 635, 30528 6522 622, 30541 6500 615, 30550 6475 608, 30557 6457 603, 30558 6438 602, 30558 6421 603, 30554 6406 604, 30546 6392 610, 30535 6382 617, 30528 6379 625, 30517 6377 634, 30501 6377 643, 30485 6377 653, 30466 6387 664, 30449 6403 675, 30436 6420 688, 30421 6441 698, 30411 6465 709, 30404 6489 719, 30395 6517 722, 30391 6544 729, 30387 6570 729, 30385 6595 729, 30385 6616 729, 30385 6631 728, 30385 6646 728, 30391 6658 728, 30395 6665 728, 30405 6676 728, 30411 6682 727, 30420 6685 727, 30429 6689 726, 30443 6691 726, 30463 6691 721, 30482 6691 715, 30509 6686 711, 30534 6678 706, 30560 6664 698, 30582 6649 690, 30605 6632 677, 30627 6611 658, 30645 6588 644, 30660 6561 633, 30674 6534 623, 30686 6503 616, 30696 6472 612, 30703 6445 607, 30710 6425 608, 30713 6411 612, 30715 6406 618, 30715 6406 624, 30715 6404 629, 30715 6404 633, 30715 6403 637, 30715 6403 644, 30715 6403 654, 30715 6416 669, 30709 6437 683, 30702 6462 699, 30698 6489 709, 30693 6515 718, 30692 6534 722, 30690 6554 723, 30690 6568 726, 30690 6580 726, 30690 6592 726, 30690 6602 726, 30693 6611 726, 30699 6616 727, 30706 6621 727, 30715 6621 727, 30729 6621 726, 30746 6619 726, 30770 6607 723, 30790 6590 721, 30812 6573 717, 30833 6551 711, 30852 6529 705, 30871 6507 696, 30888 6486 693, 30900 6471 689, 30909 6457 690, 30914 6450 693, 30918 6445 696, 30921 6442 698, 30921 6442 699, 30921 6442 702, 30921 6454 710, 30913 6477 724, 30901 6514 735, 30889 6559 750, 30875 6614 764, 30865 6676 778, 30859 6745 795, 30855 6820 805, 30855 6897 813, 30855 6973 815, 30862 7047 817, 30868 7117 821, 30871 7183 820, 30872 7240 820, 30872 7289 818, 30872 7328 815, 30872 7362 815, 30866 7386 817, 30859 7406 816, 30851 7420 816, 30839 7428 817, 30820 7432 817, 30800 7432 818, 30770 7432 819, 30738 7424 820, 30703 7409 822, 30670 7388 821, 30637 7362 821, 30605 7331 820, 30578 7299 819, 30554 7263 819, 30537 7225 817, 30527 7187 818, 30524 7152 815, 30524 7115 816, 30528 7082 815, 30540 7052 813, 30558 7024 814, 30580 6997 814, 30606 6972 814, 30635 6946 812, 30666 6921 804, 30696 6897 792, 30725 6875 772, 30752 6855 745, 30777 6838 703, 30793 6826 641, 30803 6818 540, 30810 6813 380, 30813 6808 105</trace>
  <trace timeOffset="38156.184" brushRef="#br0" contextRef="#ctx0"> 28290 7743 298, 28290 7743 320, 28290 7743 358, 28290 7743 408, 28290 7743 462, 28316 7657 510, 28318 7633 547, 28318 7608 574, 28318 7583 591, 28318 7557 601, 28313 7532 610, 28306 7507 616, 28299 7482 623, 28289 7458 631, 28278 7439 640, 28266 7422 649, 28251 7410 658, 28238 7400 666, 28222 7398 670, 28201 7398 673, 28178 7400 675, 28146 7412 677, 28114 7428 680, 28082 7449 683, 28049 7475 689, 28017 7507 698, 27985 7542 706, 27955 7582 717, 27927 7623 726, 27904 7665 732, 27887 7708 738, 27871 7752 744, 27862 7795 755, 27856 7840 761, 27856 7881 771, 27856 7918 778, 27861 7954 782, 27870 7986 786, 27880 8018 789, 27895 8047 792, 27913 8074 792, 27932 8097 795, 27955 8121 797, 27978 8141 799, 28000 8160 800, 28024 8177 802, 28049 8192 801, 28073 8204 802, 28099 8214 802, 28127 8218 801, 28156 8219 803, 28187 8219 802, 28219 8216 802, 28254 8206 800, 28289 8190 799, 28323 8170 796, 28357 8149 793, 28387 8126 785, 28416 8101 777, 28441 8075 766, 28461 8047 759, 28477 8020 751, 28487 7991 748, 28495 7961 747, 28498 7932 747, 28500 7907 749, 28500 7887 751, 28500 7868 755, 28500 7856 756, 28500 7850 761, 28500 7846 765, 28500 7846 768, 28500 7844 770, 28500 7844 772, 28500 7844 777, 28500 7846 783, 28500 7861 795, 28500 7883 802, 28500 7914 806, 28500 7943 810, 28500 7972 811, 28504 7998 812, 28509 8022 812, 28514 8042 811, 28521 8057 811, 28529 8069 810, 28537 8078 810, 28545 8084 809, 28552 8090 807, 28562 8092 803, 28574 8092 794, 28591 8092 780, 28611 8084 759, 28627 8075 722, 28640 8063 648, 28653 8049 542, 28660 8039 334, 28666 8027 53</trace>
  <trace timeOffset="38318.19" brushRef="#br0" contextRef="#ctx0"> 28618 7664 563, 28618 7664 561, 28618 7664 558, 28618 7664 553, 28618 7664 544, 28618 7664 530, 28618 7664 505, 28618 7664 460, 28618 7664 384, 28618 7664 242, 28618 7664 10</trace>
  <trace timeOffset="38832.223" brushRef="#br0" contextRef="#ctx0"> 28923 7700 642, 28923 7700 648, 28923 7700 660, 28923 7700 682, 28923 7700 710, 28923 7700 736, 28923 7700 759, 28917 7807 776, 28915 7849 787, 28912 7896 799, 28912 7943 803, 28912 7991 805, 28912 8040 806, 28915 8087 806, 28920 8136 808, 28926 8182 807, 28932 8224 808, 28940 8264 807, 28946 8301 806, 28951 8332 806, 28955 8352 807, 28958 8371 808, 28960 8383 809, 28960 8388 809, 28961 8393 809, 28961 8393 810, 28961 8393 812, 28961 8393 815, 28961 8393 817, 28961 8393 819, 28957 8386 819, 28948 8369 819, 28937 8342 818, 28928 8307 818, 28920 8264 815, 28916 8216 815, 28915 8163 812, 28915 8107 812, 28915 8052 810, 28919 8000 810, 28928 7954 809, 28938 7914 808, 28948 7882 809, 28957 7856 805, 28964 7840 806, 28970 7827 802, 28977 7819 802, 28984 7811 801, 28991 7804 798, 29000 7802 797, 29010 7797 795, 29020 7797 792, 29031 7795 790, 29043 7795 784, 29058 7795 778, 29069 7799 772, 29081 7807 765, 29090 7815 763, 29094 7824 760, 29098 7839 762, 29098 7856 760, 29093 7873 761, 29080 7896 761, 29062 7917 762, 29042 7935 763, 29017 7953 763, 28991 7972 764, 28965 7986 764, 28941 8000 765, 28925 8011 765, 28915 8015 766, 28909 8020 765, 28909 8020 759, 28909 8020 734, 28906 8020 675, 28906 8010 562, 28906 7991 363, 28912 7962 72</trace>
  <trace timeOffset="39780.273" brushRef="#br0" contextRef="#ctx0"> 29216 7370 515, 29216 7370 523, 29216 7370 546, 29216 7370 578, 29216 7370 614, 29216 7370 649, 29216 7370 675, 29265 7458 696, 29268 7488 710, 29271 7521 720, 29273 7557 726, 29275 7596 731, 29279 7636 734, 29282 7674 738, 29283 7708 739, 29286 7736 743, 29288 7758 745, 29288 7778 749, 29289 7790 759, 29289 7795 763, 29289 7803 774, 29289 7807 782, 29289 7814 789, 29289 7819 794, 29289 7824 800, 29289 7824 805, 29289 7824 810, 29289 7824 816, 29289 7827 821, 29289 7827 825, 29289 7827 826, 29294 7827 827, 29302 7814 825, 29315 7793 823, 29333 7765 818, 29354 7733 817, 29377 7700 817, 29402 7667 815, 29424 7635 815, 29447 7607 811, 29465 7586 810, 29479 7572 807, 29486 7565 804, 29490 7564 802, 29496 7564 799, 29505 7570 799, 29515 7586 799, 29529 7608 801, 29538 7638 802, 29544 7670 805, 29550 7702 805, 29555 7733 806, 29559 7764 810, 29565 7790 808, 29571 7817 812, 29577 7833 809, 29585 7848 807, 29590 7856 805, 29597 7861 803, 29605 7865 800, 29614 7868 795, 29628 7868 787, 29641 7868 779, 29656 7856 772, 29671 7843 763, 29684 7824 762, 29696 7804 757, 29705 7782 756, 29713 7758 756, 29719 7735 753, 29723 7718 753, 29724 7706 753, 29724 7696 754, 29724 7689 756, 29724 7683 757, 29724 7677 759, 29724 7677 759, 29724 7677 759, 29724 7677 760, 29724 7677 764, 29724 7677 767, 29724 7689 772, 29723 7704 774, 29723 7720 777, 29723 7741 778, 29723 7758 780, 29730 7771 781, 29742 7783 782, 29755 7795 783, 29771 7803 785, 29787 7810 790, 29801 7814 789, 29817 7815 793, 29836 7815 792, 29856 7815 785, 29879 7814 785, 29904 7807 781, 29927 7797 782, 29948 7786 783, 29967 7775 780, 29982 7766 777, 29992 7756 774, 30001 7744 770, 30005 7736 768, 30012 7723 766, 30013 7713 763, 30013 7702 763, 30012 7686 762, 30008 7677 761, 29998 7664 762, 29986 7654 761, 29977 7649 759, 29960 7645 756, 29950 7640 754, 29937 7640 753, 29927 7640 753, 29921 7640 753, 29915 7640 753, 29915 7640 753, 29914 7640 753, 29914 7640 753, 29913 7640 755, 29911 7640 756, 29910 7640 759, 29910 7640 759, 29908 7640 760, 29908 7640 761, 29908 7640 761, 29908 7640 762, 29911 7640 760, 29924 7640 760, 29940 7640 760, 29962 7636 759, 29983 7631 759, 30002 7624 757, 30016 7620 754, 30033 7615 754, 30044 7611 753, 30054 7611 753, 30066 7611 753, 30076 7611 753, 30087 7615 753, 30093 7621 753, 30100 7635 755, 30102 7652 757, 30102 7671 761, 30099 7696 763, 30089 7718 765, 30080 7738 765, 30074 7752 766, 30068 7765 766, 30063 7773 767, 30061 7778 767, 30060 7782 767, 30060 7782 767, 30060 7782 768, 30060 7785 768, 30060 7788 768, 30064 7790 768, 30074 7795 767, 30080 7795 765, 30092 7795 762, 30110 7795 754, 30125 7790 734, 30141 7785 694, 30152 7778 627, 30162 7770 524, 30168 7763 370, 30176 7749 118</trace>
  <trace timeOffset="40144.297" brushRef="#br0" contextRef="#ctx0"> 29964 7286 573, 29964 7286 599, 29964 7286 636, 29964 7286 674, 29964 7286 710, 29964 7286 735, 29964 7286 752, 29964 7286 763, 29964 7286 770, 30061 7311 774, 30084 7328 777, 30106 7351 777, 30129 7378 780, 30148 7409 780, 30170 7444 781, 30187 7481 781, 30204 7521 782, 30218 7562 782, 30229 7604 784, 30236 7649 784, 30241 7693 786, 30242 7736 792, 30242 7778 792, 30242 7820 798, 30239 7858 800, 30232 7895 803, 30223 7928 808, 30210 7957 811, 30199 7986 815, 30184 8013 818, 30171 8037 822, 30158 8058 825, 30148 8078 829, 30138 8096 829, 30132 8110 829, 30125 8122 828, 30121 8129 825, 30119 8133 823, 30118 8139 818, 30116 8143 809, 30115 8149 790, 30113 8153 748, 30113 8160 668, 30113 8160 502, 30112 8160 198</trace>
  <trace timeOffset="40340.31" brushRef="#br0" contextRef="#ctx0"> 30606 8028 743, 30606 8028 747, 30606 8028 752, 30606 8028 759, 30606 8028 761, 30606 8028 761, 30606 8028 757, 30606 8028 743, 30606 8028 709, 30606 8028 618, 30606 8028 430, 30569 8003 129</trace>
  <trace timeOffset="54176.098" brushRef="#br0" contextRef="#ctx0"> 23136 8931 192, 23136 8931 260, 23136 8931 322, 23136 8931 378, 23136 8931 424, 23136 8931 463, 23121 8853 498, 23120 8840 529, 23117 8831 554, 23115 8825 575, 23115 8820 594, 23115 8820 607, 23113 8818 620, 23113 8818 631, 23113 8816 638, 23112 8815 643, 23112 8814 644, 23112 8814 643, 23112 8814 642, 23112 8815 642, 23112 8835 644, 23112 8865 646, 23112 8911 648, 23115 8964 649, 23117 9024 651, 23120 9092 654, 23121 9163 655, 23123 9237 658, 23126 9311 658, 23129 9385 660, 23132 9457 666, 23133 9527 673, 23136 9593 686, 23139 9654 700, 23141 9709 714, 23143 9757 726, 23147 9801 730, 23152 9841 736, 23156 9873 738, 23161 9898 739, 23164 9917 741, 23168 9932 741, 23171 9941 741, 23172 9946 742, 23174 9951 741, 23174 9951 741, 23174 9951 742, 23174 9951 742, 23175 9951 744, 23175 9953 744, 23178 9953 743, 23178 9953 741, 23179 9953 735, 23179 9943 721, 23179 9924 696, 23179 9898 646, 23179 9871 559, 23179 9843 411, 23174 9813 143</trace>
  <trace timeOffset="54536.12" brushRef="#br0" contextRef="#ctx0"> 23123 9070 515, 23123 9070 530, 23123 9070 553, 23123 9070 578, 23123 9070 601, 23123 9070 619, 23123 9070 627, 23123 9070 631, 23161 8990 634, 23178 8987 635, 23194 8987 635, 23218 8987 636, 23243 8993 635, 23263 9005 634, 23285 9024 634, 23305 9044 632, 23320 9070 629, 23334 9097 627, 23341 9125 627, 23344 9154 627, 23344 9184 629, 23344 9213 628, 23334 9239 628, 23321 9264 631, 23305 9284 635, 23285 9303 639, 23263 9318 644, 23243 9330 649, 23221 9340 654, 23200 9348 660, 23185 9353 667, 23175 9357 672, 23165 9358 678, 23159 9358 683, 23153 9358 687, 23149 9360 690, 23149 9360 691, 23143 9360 690, 23141 9360 688, 23138 9358 683, 23135 9357 675, 23135 9357 661, 23135 9350 637, 23135 9343 594, 23135 9331 522, 23141 9318 420, 23147 9308 252, 23159 9298 14</trace>
  <trace timeOffset="55708.188" brushRef="#br0" contextRef="#ctx0"> 24308 9120 310, 24308 9120 371, 24308 9120 425, 24308 9120 473, 24308 9120 512, 24308 9120 545, 24308 9120 572, 24313 9036 596, 24307 9015 618, 24301 8990 637, 24293 8964 653, 24284 8938 667, 24275 8911 678, 24265 8882 687, 24254 8855 696, 24243 8828 702, 24231 8808 708, 24223 8793 712, 24214 8781 716, 24208 8774 719, 24205 8771 721, 24194 8768 721, 24181 8768 719, 24163 8776 718, 24140 8791 717, 24120 8813 716, 24102 8840 714, 24085 8872 713, 24070 8908 710, 24056 8946 710, 24046 8984 709, 24037 9019 710, 24029 9056 710, 24024 9085 709, 24022 9110 709, 24022 9131 708, 24022 9151 710, 24025 9169 709, 24031 9182 709, 24038 9194 706, 24046 9206 706, 24051 9213 704, 24063 9222 705, 24069 9227 705, 24079 9227 706, 24093 9227 706, 24109 9227 705, 24129 9220 704, 24147 9210 703, 24167 9194 704, 24186 9176 701, 24203 9155 703, 24220 9131 699, 24238 9109 699, 24254 9082 700, 24268 9058 701, 24283 9032 703, 24294 9007 705, 24306 8982 708, 24311 8965 711, 24316 8955 715, 24320 8946 719, 24322 8942 726, 24323 8937 730, 24325 8933 735, 24325 8933 737, 24325 8932 738, 24325 8932 737, 24325 8932 737, 24326 8933 737, 24326 8950 738, 24326 8975 740, 24328 9010 740, 24331 9048 742, 24336 9090 747, 24342 9137 747, 24348 9186 750, 24354 9242 751, 24362 9296 749, 24368 9353 751, 24374 9411 753, 24379 9467 757, 24382 9520 763, 24384 9574 771, 24384 9622 779, 24384 9668 789, 24384 9707 795, 24384 9743 801, 24384 9772 809, 24382 9794 812, 24382 9806 817, 24382 9817 817, 24382 9823 816, 24382 9828 816, 24382 9833 818, 24382 9833 823, 24382 9833 826, 24382 9833 832, 24382 9833 837, 24382 9833 841, 24382 9833 842, 24384 9824 846, 24385 9814 846, 24390 9797 847, 24395 9779 848, 24401 9762 848, 24410 9740 849, 24419 9716 849, 24428 9694 848, 24439 9669 847, 24450 9642 847, 24465 9614 845, 24481 9585 845, 24498 9552 843, 24517 9520 843, 24534 9490 842, 24554 9460 841, 24574 9431 839, 24593 9406 836, 24612 9382 835, 24628 9358 835, 24644 9339 834, 24654 9326 836, 24660 9318 836, 24665 9310 836, 24668 9307 837, 24670 9304 838, 24673 9301 839, 24673 9301 841, 24673 9299 841, 24673 9299 841, 24674 9299 840, 24674 9298 838, 24674 9298 837, 24676 9296 834, 24676 9296 829, 24676 9295 819, 24677 9295 803, 24677 9293 774, 24677 9293 728, 24677 9288 634, 24677 9281 458, 24670 9269 158</trace>
  <trace timeOffset="56868.254" brushRef="#br0" contextRef="#ctx0"> 23470 8890 302, 23470 8890 346, 23470 8890 386, 23470 8890 420, 23470 8890 453, 23470 8890 483, 23470 8890 515, 23470 8890 544, 23470 8890 569, 23470 8890 594, 23470 8890 613, 23443 8840 632, 23443 8840 648, 23443 8840 663, 23443 8838 674, 23443 8836 684, 23443 8836 693, 23449 8836 701, 23463 8840 709, 23483 8855 715, 23506 8876 719, 23531 8903 722, 23554 8931 724, 23577 8961 727, 23597 8992 729, 23620 9019 732, 23642 9051 732, 23665 9078 734, 23686 9105 733, 23709 9129 735, 23730 9154 740, 23749 9178 740, 23766 9201 745, 23783 9222 746, 23797 9240 747, 23807 9252 748, 23817 9264 749, 23823 9269 750, 23827 9276 752, 23833 9283 754, 23834 9286 756, 23837 9289 759, 23837 9289 760, 23837 9289 762, 23837 9289 764, 23839 9290 766, 23840 9292 768, 23840 9292 771, 23842 9293 771, 23842 9293 772, 23843 9295 772, 23843 9295 771, 23846 9295 769, 23846 9296 765, 23846 9296 760, 23847 9296 750, 23847 9296 736, 23847 9295 714, 23847 9289 681, 23843 9276 633, 23834 9261 561, 23827 9249 462, 23813 9228 322, 23804 9215 137</trace>
  <trace timeOffset="57301.277" brushRef="#br0" contextRef="#ctx0"> 23733 8809 322, 23733 8809 368, 23733 8809 420, 23733 8809 469, 23733 8809 513, 23733 8809 547, 23733 8809 574, 23733 8809 591, 23733 8809 601, 23733 8809 607, 23733 8794 609, 23733 8794 611, 23730 8794 612, 23726 8803 615, 23716 8821 616, 23704 8847 618, 23691 8877 619, 23680 8910 621, 23666 8944 623, 23652 8981 625, 23639 9017 627, 23625 9056 631, 23612 9097 637, 23599 9134 639, 23587 9171 645, 23577 9203 647, 23566 9232 647, 23557 9259 650, 23548 9283 653, 23540 9306 657, 23535 9321 665, 23529 9336 670, 23526 9346 676, 23522 9356 682, 23519 9365 687, 23518 9370 694, 23516 9375 702, 23516 9375 709, 23515 9375 714, 23515 9375 719, 23515 9377 722, 23513 9378 726, 23513 9380 732, 23512 9382 737, 23512 9382 743, 23512 9382 747, 23512 9385 751, 23509 9385 753, 23509 9385 754, 23509 9385 755, 23509 9387 754, 23509 9387 752, 23509 9387 746, 23509 9389 736, 23509 9389 716, 23509 9389 685, 23509 9389 634, 23509 9385 551, 23515 9375 399, 23519 9363 129</trace>
  <trace timeOffset="58000.316" brushRef="#br0" contextRef="#ctx0"> 21648 8949 142, 21648 8949 190, 21648 8949 238, 21648 8949 280, 21648 8949 317, 21624 8872 353, 21621 8862 383, 21620 8857 411, 21618 8847 438, 21617 8843 463, 21615 8838 491, 21615 8833 519, 21615 8833 542, 21614 8832 561, 21614 8832 574, 21614 8832 582, 21614 8831 588, 21614 8831 591, 21614 8833 594, 21614 8853 600, 21614 8884 606, 21614 8928 613, 21618 8976 617, 21622 9029 621, 21628 9085 627, 21635 9143 632, 21643 9203 640, 21650 9257 647, 21660 9308 655, 21669 9356 667, 21679 9397 676, 21690 9431 686, 21702 9465 693, 21714 9492 697, 21725 9518 700, 21735 9539 701, 21742 9554 701, 21748 9568 701, 21754 9578 701, 21755 9581 701, 21760 9590 700, 21761 9593 699, 21763 9597 696, 21764 9602 694, 21764 9602 688, 21764 9602 671, 21764 9602 634, 21764 9602 572, 21760 9593 490, 21751 9578 392, 21738 9549 275, 21726 9519 138</trace>
  <trace timeOffset="58380.34" brushRef="#br0" contextRef="#ctx0"> 21589 8961 365, 21589 8961 413, 21589 8961 465, 21589 8961 512, 21589 8961 551, 21589 8961 579, 21589 8961 600, 21589 8961 615, 21589 8961 629, 21589 8961 642, 21589 8961 652, 21627 8958 663, 21651 8976 673, 21673 8997 680, 21696 9022 688, 21718 9051 694, 21741 9082 699, 21765 9116 704, 21791 9151 706, 21819 9186 711, 21846 9218 710, 21874 9249 711, 21900 9281 712, 21928 9307 712, 21952 9333 713, 21974 9357 713, 21994 9382 714, 22011 9404 714, 22027 9424 716, 22040 9443 719, 22049 9457 722, 22059 9471 726, 22063 9480 729, 22068 9488 731, 22072 9497 734, 22073 9500 736, 22076 9504 738, 22076 9504 740, 22076 9504 742, 22076 9504 744, 22078 9506 744, 22079 9507 744, 22079 9509 743, 22081 9510 743, 22081 9512 743, 22082 9513 741, 22082 9515 739, 22085 9517 733, 22085 9518 723, 22085 9519 705, 22086 9519 673, 22086 9519 612, 22086 9520 517, 22086 9520 375, 22081 9520 155</trace>
  <trace timeOffset="58816.363" brushRef="#br0" contextRef="#ctx0"> 21951 8826 439, 21951 8826 488, 21951 8826 539, 21951 8826 585, 21951 8826 618, 21951 8826 642, 21951 8826 658, 21951 8826 669, 21951 8826 676, 21951 8826 680, 21951 8826 682, 21940 8801 683, 21937 8801 685, 21936 8816 687, 21934 8840 690, 21934 8874 693, 21934 8915 696, 21937 8960 700, 21946 9007 703, 21956 9061 709, 21969 9116 715, 21982 9174 718, 21997 9232 722, 22008 9290 721, 22020 9348 720, 22030 9402 720, 22039 9455 720, 22045 9501 721, 22050 9544 722, 22056 9586 726, 22059 9622 728, 22060 9651 732, 22062 9671 734, 22062 9689 737, 22063 9701 739, 22063 9711 743, 22063 9724 746, 22063 9728 750, 22063 9735 752, 22063 9735 754, 22063 9735 755, 22063 9735 755, 22063 9736 757, 22063 9738 759, 22063 9740 759, 22063 9740 759, 22063 9743 759, 22063 9743 759, 22063 9743 755, 22063 9743 750, 22063 9743 736, 22063 9743 713, 22062 9740 673, 22057 9728 607, 22048 9709 506, 22042 9686 353, 22033 9654 106</trace>
  <trace timeOffset="59180.387" brushRef="#br0" contextRef="#ctx0"> 22160 9154 530, 22160 9154 572, 22160 9154 614, 22160 9154 651, 22160 9154 679, 22160 9154 697, 22160 9154 706, 22160 9154 713, 22160 9154 716, 22160 9154 720, 22193 9137 723, 22214 9132 726, 22238 9129 726, 22264 9128 728, 22295 9126 729, 22325 9124 730, 22359 9122 730, 22393 9119 729, 22426 9116 729, 22458 9113 730, 22488 9111 730, 22516 9110 729, 22535 9110 728, 22553 9110 726, 22572 9110 722, 22584 9110 718, 22594 9110 713, 22605 9110 704, 22611 9110 694, 22616 9110 683, 22621 9110 670, 22621 9110 655, 22626 9110 638, 22631 9110 616, 22636 9110 588, 22642 9110 550, 22642 9110 495, 22642 9110 421, 22642 9107 322, 22642 9104 184</trace>
  <trace timeOffset="59675.414" brushRef="#br0" contextRef="#ctx0"> 22293 9338 310, 22293 9338 376, 22293 9338 436, 22293 9338 486, 22293 9338 528, 22293 9338 562, 22293 9338 590, 22293 9338 616, 22293 9338 640, 22293 9338 661, 22287 9342 682, 22287 9342 699, 22287 9342 716, 22287 9342 729, 22287 9343 740, 22287 9343 749, 22287 9343 754, 22287 9343 760, 22290 9345 765, 22297 9346 770, 22308 9346 777, 22318 9346 782, 22331 9346 787, 22348 9346 792, 22359 9346 796, 22377 9345 799, 22390 9343 803, 22402 9342 804, 22413 9340 805, 22426 9339 805, 22439 9338 803, 22451 9338 804, 22462 9338 804, 22473 9338 804, 22484 9338 804, 22494 9338 804, 22506 9338 801, 22517 9338 801, 22527 9339 800, 22540 9340 800, 22558 9343 801, 22568 9345 801, 22588 9345 802, 22605 9345 803, 22617 9345 803, 22634 9345 803, 22644 9345 802, 22649 9345 802, 22655 9343 802, 22655 9343 802, 22658 9342 802, 22663 9340 803, 22668 9339 800, 22672 9338 800, 22672 9338 800, 22672 9336 799, 22672 9336 802, 22673 9336 801, 22673 9336 800, 22673 9336 798, 22675 9336 794, 22675 9336 787, 22675 9336 778, 22675 9336 756, 22675 9336 719, 22675 9336 639, 22675 9336 478, 22669 9336 183</trace>
  <trace timeOffset="62499.574" brushRef="#br0" contextRef="#ctx0"> 21577 10096 221, 21577 10096 272, 21577 10096 327, 21577 10096 382, 21577 10096 439, 21577 10096 495, 21577 10096 547, 21577 10096 596, 21577 10096 639, 21577 10096 675, 21518 10017 706, 21518 10017 729, 21517 10015 745, 21517 10015 756, 21517 10015 763, 21515 10014 768, 21515 10012 772, 21515 10011 775, 21515 10008 778, 21526 10003 781, 21544 9997 783, 21570 9992 784, 21600 9987 785, 21637 9981 786, 21677 9975 786, 21722 9968 786, 21768 9961 787, 21817 9953 787, 21867 9948 786, 21916 9941 787, 21959 9936 784, 22001 9934 783, 22036 9932 782, 22065 9932 779, 22085 9932 777, 22102 9932 774, 22113 9936 772, 22122 9939 770, 22131 9943 768, 22136 9944 766, 22140 9948 766, 22140 9948 763, 22140 9948 761, 22140 9948 759, 22142 9949 755, 22143 9949 751, 22144 9951 744, 22144 9951 731, 22147 9951 708, 22147 9951 668, 22147 9953 600, 22134 9956 504, 22117 9961 370, 22091 9968 179</trace>
  <trace timeOffset="62904.598" brushRef="#br0" contextRef="#ctx0"> 21544 10175 399, 21544 10175 442, 21544 10175 495, 21544 10175 548, 21544 10175 595, 21544 10175 632, 21544 10175 658, 21544 10175 680, 21544 10175 696, 21544 10175 708, 21533 10176 719, 21533 10176 728, 21533 10176 736, 21544 10176 743, 21562 10174 750, 21589 10169 754, 21621 10166 759, 21656 10161 761, 21693 10157 763, 21732 10151 766, 21773 10147 766, 21814 10142 766, 21855 10137 765, 21893 10132 763, 21930 10130 763, 21965 10127 764, 21994 10123 764, 22014 10122 764, 22031 10120 763, 22043 10118 762, 22048 10118 762, 22053 10118 762, 22053 10118 762, 22053 10118 762, 22053 10118 762, 22056 10118 764, 22057 10118 765, 22059 10118 765, 22060 10118 765, 22062 10118 764, 22063 10118 765, 22065 10118 765, 22066 10118 765, 22068 10118 766, 22068 10118 766, 22069 10118 763, 22069 10118 759, 22069 10118 748, 22071 10118 730, 22071 10118 698, 22071 10118 641, 22071 10118 544, 22066 10118 357, 22060 10118 80</trace>
  <trace timeOffset="63884.652" brushRef="#br0" contextRef="#ctx0"> 22198 10256 316, 22198 10256 335, 22198 10256 360, 22198 10256 391, 22198 10256 430, 22198 10256 472, 22198 10256 514, 22198 10256 547, 22198 10256 575, 22198 10256 594, 22198 10256 604, 22188 10201 611, 22188 10201 613, 22186 10202 615, 22186 10219 617, 22185 10248 619, 22183 10287 620, 22182 10331 622, 22180 10380 623, 22179 10430 625, 22179 10478 633, 22179 10527 639, 22179 10569 652, 22179 10607 664, 22179 10639 674, 22179 10660 683, 22180 10676 690, 22183 10686 696, 22185 10692 701, 22186 10697 709, 22186 10697 714, 22186 10697 720, 22186 10697 726, 22188 10699 729, 22192 10703 731, 22195 10706 733, 22202 10712 737, 22214 10719 741, 22221 10724 745, 22237 10729 749, 22253 10733 752, 22273 10736 755, 22302 10738 759, 22332 10738 763, 22365 10738 767, 22402 10733 771, 22442 10726 775, 22487 10715 778, 22533 10704 780, 22582 10692 781, 22631 10682 781, 22675 10672 781, 22714 10667 780, 22747 10664 779, 22770 10662 779, 22789 10662 779, 22801 10662 778, 22810 10664 777, 22819 10668 776, 22824 10669 775, 22828 10672 775, 22828 10672 775, 22828 10672 774, 22828 10672 774, 22830 10674 774, 22831 10674 774, 22833 10676 775, 22834 10676 775, 22835 10677 773, 22837 10677 768, 22837 10679 755, 22837 10679 732, 22837 10680 684, 22837 10685 599, 22827 10689 465, 22811 10699 240</trace>
  <trace timeOffset="64284.676" brushRef="#br0" contextRef="#ctx0"> 22704 10468 491, 22704 10468 539, 22704 10468 586, 22704 10468 631, 22704 10468 666, 22704 10468 688, 22704 10468 701, 22704 10468 708, 22704 10468 710, 22704 10468 712, 22704 10468 713, 22698 10464 715, 22708 10474 720, 22724 10488 723, 22741 10505 728, 22762 10521 729, 22783 10539 730, 22805 10555 730, 22827 10574 731, 22848 10589 731, 22867 10606 731, 22884 10621 731, 22899 10636 731, 22910 10647 731, 22918 10660 731, 22924 10674 733, 22927 10684 734, 22928 10700 735, 22928 10718 737, 22927 10738 737, 22919 10761 738, 22907 10785 740, 22895 10805 741, 22880 10826 743, 22864 10846 744, 22850 10864 745, 22835 10882 745, 22825 10899 746, 22818 10911 745, 22810 10923 746, 22807 10932 745, 22802 10940 745, 22798 10948 746, 22796 10953 746, 22795 10957 746, 22795 10957 747, 22793 10957 746, 22793 10957 745, 22793 10960 743, 22792 10960 739, 22792 10962 732, 22792 10962 716, 22792 10962 675, 22792 10962 590, 22792 10955 440, 22798 10944 155</trace>
  <trace timeOffset="64899.71" brushRef="#br0" contextRef="#ctx0"> 23178 10786 573, 23178 10786 611, 23178 10786 648, 23178 10786 681, 23178 10786 704, 23178 10786 717, 23178 10786 726, 23178 10786 727, 23178 10786 729, 23178 10786 730, 23178 10786 731, 23150 10832 732, 23150 10865 734, 23150 10906 735, 23158 10953 739, 23165 11006 746, 23175 11065 753, 23185 11127 765, 23195 11192 776, 23204 11252 784, 23214 11308 792, 23223 11361 797, 23229 11407 803, 23235 11448 806, 23238 11483 811, 23241 11510 815, 23244 11530 819, 23244 11540 823, 23246 11547 827, 23246 11547 830, 23246 11547 835, 23246 11547 843, 23246 11548 850, 23247 11550 859, 23247 11550 868, 23247 11548 874, 23244 11530 879, 23236 11500 882, 23226 11458 883, 23215 11408 885, 23206 11354 885, 23197 11294 887, 23191 11232 889, 23188 11168 887, 23188 11105 887, 23188 11047 884, 23190 10994 882, 23197 10947 882, 23206 10908 882, 23215 10874 881, 23226 10848 880, 23236 10824 878, 23249 10805 876, 23261 10790 873, 23270 10781 869, 23282 10774 867, 23289 10771 864, 23301 10771 861, 23314 10771 858, 23324 10780 854, 23338 10796 853, 23347 10810 853, 23353 10831 852, 23356 10851 852, 23356 10873 852, 23356 10896 851, 23352 10918 852, 23344 10943 851, 23334 10965 852, 23320 10986 851, 23307 11006 852, 23289 11023 849, 23273 11040 850, 23258 11053 850, 23243 11067 851, 23232 11075 853, 23226 11080 851, 23223 11084 847, 23223 11084 839, 23220 11087 823, 23217 11090 796, 23214 11093 751, 23213 11096 675, 23213 11096 569, 23213 11096 420, 23217 11093 220</trace>
  <trace timeOffset="65796.766" brushRef="#br0" contextRef="#ctx0"> 23461 10865 403, 23461 10865 459, 23461 10865 522, 23461 10865 579, 23461 10865 624, 23467 10955 657, 23467 10976 679, 23469 10996 694, 23470 11021 708, 23473 11042 720, 23476 11061 730, 23481 11079 740, 23486 11093 747, 23490 11107 754, 23496 11122 762, 23499 11131 765, 23505 11143 771, 23509 11151 773, 23512 11153 779, 23515 11158 782, 23519 11158 784, 23529 11158 787, 23544 11156 785, 23560 11147 789, 23575 11132 790, 23589 11114 793, 23600 11092 795, 23613 11067 797, 23623 11040 797, 23633 11013 798, 23641 10985 801, 23645 10957 802, 23648 10938 806, 23649 10918 811, 23651 10906 815, 23651 10900 822, 23651 10888 828, 23651 10883 834, 23651 10879 841, 23651 10874 843, 23651 10874 843, 23651 10874 843, 23651 10874 840, 23651 10876 840, 23651 10888 840, 23651 10908 841, 23651 10935 840, 23652 10962 841, 23657 10992 839, 23664 11018 839, 23671 11046 839, 23680 11072 840, 23690 11093 840, 23701 11111 840, 23709 11123 840, 23717 11132 841, 23726 11136 840, 23729 11139 840, 23739 11139 842, 23749 11139 842, 23765 11129 842, 23783 11112 842, 23800 11090 840, 23813 11061 839, 23824 11030 838, 23834 10993 837, 23842 10953 837, 23847 10912 836, 23849 10871 838, 23849 10829 837, 23849 10788 838, 23840 10749 838, 23833 10711 839, 23823 10676 839, 23811 10643 842, 23803 10618 843, 23797 10601 844, 23792 10590 844, 23791 10587 843, 23791 10587 844, 23791 10586 844, 23791 10586 843, 23791 10586 842, 23791 10586 840, 23791 10587 838, 23791 10604 838, 23791 10628 838, 23795 10662 839, 23801 10696 839, 23806 10732 839, 23811 10767 839, 23817 10803 839, 23820 10839 839, 23824 10871 840, 23827 10903 839, 23832 10932 839, 23836 10955 839, 23839 10975 840, 23842 10992 841, 23846 11001 843, 23850 11011 843, 23853 11021 843, 23855 11025 843, 23857 11030 843, 23857 11030 844, 23857 11030 846, 23857 11030 848, 23859 11030 850, 23860 11030 852, 23863 11030 854, 23866 11028 856, 23869 11018 858, 23872 11001 858, 23874 10981 859, 23876 10955 859, 23878 10932 859, 23879 10910 858, 23879 10893 858, 23882 10876 858, 23888 10861 855, 23894 10846 853, 23900 10832 850, 23911 10822 848, 23923 10815 846, 23933 10812 844, 23950 10810 842, 23967 10810 839, 23982 10810 836, 24002 10818 834, 24018 10827 832, 24032 10839 829, 24041 10855 827, 24048 10867 825, 24051 10882 825, 24051 10899 825, 24051 10917 825, 24051 10940 825, 24044 10960 826, 24034 10977 827, 24020 10996 829, 24003 11013 830, 23985 11030 832, 23965 11044 834, 23946 11060 837, 23926 11072 838, 23912 11082 839, 23900 11092 838, 23892 11097 838, 23888 11100 835, 23885 11104 830, 23885 11104 822, 23885 11104 805, 23885 11104 778, 23885 11104 734, 23885 11104 656, 23889 11104 546, 23901 11094 383, 23920 11079 120</trace>
  <trace timeOffset="66235.79" brushRef="#br0" contextRef="#ctx0"> 24080 10633 378, 24080 10633 411, 24080 10633 458, 24080 10633 513, 24080 10633 564, 24080 10633 610, 24080 10633 647, 24080 10633 680, 24080 10633 708, 24080 10633 730, 24080 10714 748, 24080 10741 763, 24082 10771 773, 24085 10803 783, 24089 10839 792, 24093 10874 802, 24099 10912 811, 24105 10948 819, 24112 10982 825, 24122 11014 828, 24131 11040 828, 24141 11061 829, 24149 11076 829, 24158 11085 829, 24165 11092 828, 24176 11092 827, 24193 11092 826, 24208 11084 825, 24229 11069 825, 24248 11050 823, 24264 11028 822, 24280 11003 821, 24294 10979 821, 24307 10955 820, 24319 10930 821, 24329 10908 821, 24339 10886 822, 24345 10871 823, 24349 10861 825, 24351 10858 825, 24351 10858 827, 24352 10853 827, 24354 10849 828, 24355 10844 828, 24358 10842 827, 24358 10842 827, 24358 10839 828, 24362 10839 829, 24366 10844 830, 24372 10856 831, 24378 10868 832, 24384 10882 833, 24387 10897 833, 24390 10908 834, 24394 10923 834, 24397 10933 834, 24397 10938 833, 24398 10943 831, 24398 10947 828, 24400 10952 825, 24401 10955 816, 24402 10962 804, 24402 10962 782, 24402 10962 747, 24402 10962 686, 24402 10962 589, 24402 10962 449, 24402 10960 240</trace>
  <trace timeOffset="66364.8" brushRef="#br0" contextRef="#ctx0"> 24345 10726 360, 24345 10726 384, 24345 10726 411, 24345 10726 431, 24345 10726 442, 24345 10726 439, 24345 10726 422, 24345 10726 387, 24345 10726 308, 24345 10726 166</trace>
  <trace timeOffset="66719.81" brushRef="#br0" contextRef="#ctx0"> 24611 10692 414, 24611 10692 476, 24611 10692 529, 24611 10692 573, 24611 10692 606, 24611 10692 629, 24611 10692 649, 24611 10692 668, 24611 10692 685, 24611 10692 703, 24611 10692 719, 24530 10701 733, 24522 10714 745, 24518 10722 755, 24511 10739 765, 24510 10758 773, 24508 10776 780, 24508 10802 787, 24508 10826 793, 24510 10848 799, 24518 10868 802, 24527 10888 806, 24537 10905 809, 24551 10921 813, 24568 10933 816, 24585 10944 819, 24605 10953 822, 24625 10957 825, 24650 10960 827, 24676 10962 830, 24705 10962 832, 24735 10962 836, 24768 10957 838, 24802 10950 839, 24832 10943 840, 24861 10935 837, 24884 10928 835, 24900 10923 833, 24910 10920 829, 24917 10917 826, 24922 10915 819, 24926 10914 806, 24930 10912 785, 24930 10912 748, 24930 10908 670, 24930 10903 538, 24922 10894 259</trace>
  <trace timeOffset="67819.88" brushRef="#br0" contextRef="#ctx0"> 23558 8224 284, 23558 8224 328, 23558 8224 379, 23558 8224 429, 23558 8224 473, 23558 8224 515, 23558 8224 545, 23558 8224 564, 23558 8224 572, 23558 8224 574, 23558 8224 571, 23528 8187 571, 23521 8211 574, 23512 8246 577, 23502 8286 580, 23493 8329 582, 23481 8373 582, 23470 8415 583, 23458 8454 587, 23447 8492 587, 23435 8526 588, 23425 8557 586, 23415 8580 585, 23409 8597 582, 23405 8606 580, 23404 8611 578, 23404 8611 575, 23402 8611 570, 23402 8611 564, 23402 8611 556, 23401 8611 548, 23401 8599 545, 23399 8579 542, 23398 8552 543, 23395 8524 542, 23392 8497 544, 23386 8470 546, 23383 8453 553, 23379 8436 562, 23376 8427 572, 23375 8422 582, 23373 8418 592, 23373 8418 601, 23372 8416 610, 23372 8416 617, 23370 8415 620, 23369 8415 622, 23367 8415 624, 23366 8415 625, 23364 8415 628, 23363 8415 631, 23361 8420 633, 23360 8424 636, 23360 8436 639, 23360 8442 642, 23360 8453 645, 23360 8463 653, 23363 8472 658, 23366 8482 668, 23370 8489 673, 23375 8497 677, 23378 8499 680, 23385 8504 682, 23390 8506 681, 23402 8506 677, 23422 8506 667, 23443 8506 642, 23473 8506 592, 23502 8499 501, 23534 8497 337, 23566 8492 76</trace>
  <trace timeOffset="68344.91" brushRef="#br0" contextRef="#ctx0"> 24379 8361 391, 24379 8361 441, 24379 8361 490, 24379 8361 532, 24379 8361 558, 24379 8361 572, 24379 8361 578, 24379 8361 585, 24379 8361 590, 24379 8361 594, 24379 8361 601, 24333 8463 606, 24319 8494 611, 24306 8523 614, 24291 8548 617, 24280 8572 618, 24272 8588 619, 24265 8597 620, 24264 8601 620, 24264 8601 620, 24262 8601 618, 24262 8601 618, 24262 8603 618, 24261 8604 619, 24261 8604 621, 24259 8606 623, 24259 8606 625, 24257 8606 627, 24252 8595 632, 24246 8580 635, 24238 8562 641, 24234 8550 650, 24228 8536 660, 24225 8528 673, 24220 8516 682, 24216 8507 694, 24214 8502 703, 24213 8499 712, 24213 8499 716, 24212 8499 715, 24212 8499 717, 24212 8499 717, 24212 8511 719, 24212 8531 720, 24216 8557 720, 24222 8580 719, 24228 8604 719, 24235 8626 719, 24242 8644 719, 24248 8657 718, 24252 8668 717, 24257 8676 717, 24258 8678 718, 24265 8681 719, 24271 8683 721, 24281 8683 721, 24297 8681 718, 24313 8671 712, 24333 8657 697, 24348 8644 666, 24358 8633 601, 24368 8624 498, 24374 8617 287, 24377 8614 22</trace>
  <trace timeOffset="69159.95" brushRef="#br0" contextRef="#ctx0"> 25092 8489 344, 25092 8489 407, 25092 8489 463, 25092 8489 516, 25092 8489 559, 25070 8412 592, 25060 8397 618, 25049 8385 639, 25036 8373 657, 25024 8364 673, 25013 8357 685, 25004 8354 695, 24999 8352 699, 24988 8351 702, 24978 8351 703, 24964 8357 704, 24948 8369 704, 24935 8388 705, 24927 8410 705, 24922 8438 708, 24919 8468 712, 24919 8499 713, 24919 8531 716, 24920 8557 715, 24927 8580 713, 24939 8601 712, 24950 8618 712, 24964 8632 711, 24979 8644 711, 24996 8654 711, 25008 8661 711, 25020 8666 711, 25030 8669 711, 25037 8674 711, 25044 8678 711, 25047 8681 712, 25049 8690 712, 25049 8700 714, 25046 8714 714, 25036 8731 716, 25019 8744 717, 24997 8756 718, 24976 8765 721, 24958 8771 723, 24940 8774 726, 24929 8774 726, 24919 8774 724, 24908 8774 719, 24903 8774 706, 24900 8773 682, 24900 8773 635, 24900 8767 561, 24900 8758 451, 24906 8744 298, 24920 8727 50</trace>
  <trace timeOffset="69467.98" brushRef="#br0" contextRef="#ctx0"> 25233 8629 405, 25233 8629 451, 25233 8629 488, 25233 8629 509, 25233 8629 523, 25233 8629 536, 25233 8629 550, 25233 8629 569, 25233 8629 590, 25233 8629 613, 25274 8560 635, 25274 8545 654, 25274 8528 671, 25269 8516 682, 25261 8502 694, 25257 8497 701, 25253 8494 709, 25244 8494 716, 25234 8499 718, 25221 8515 721, 25205 8538 720, 25192 8567 720, 25182 8597 721, 25172 8632 721, 25164 8666 722, 25162 8703 721, 25160 8739 720, 25160 8770 718, 25162 8799 713, 25172 8823 709, 25185 8840 704, 25201 8857 697, 25221 8864 684, 25244 8867 648, 25269 8867 580, 25295 8857 475, 25321 8840 321, 25345 8818 87</trace>
  <trace timeOffset="69944.0" brushRef="#br0" contextRef="#ctx0"> 25477 8584 498, 25477 8584 563, 25477 8584 615, 25477 8584 654, 25477 8584 684, 25477 8584 705, 25477 8584 722, 25477 8584 734, 25477 8584 743, 25477 8584 752, 25477 8584 760, 25468 8577 766, 25465 8588 772, 25464 8599 775, 25462 8612 777, 25462 8630 777, 25462 8642 776, 25462 8661 776, 25467 8676 776, 25471 8685 775, 25478 8697 773, 25485 8705 767, 25488 8707 754, 25495 8714 734, 25501 8715 705, 25512 8717 664, 25526 8717 603, 25538 8714 529, 25553 8703 453, 25565 8690 386, 25576 8674 338, 25587 8656 307, 25594 8639 287, 25598 8626 284, 25604 8611 297, 25610 8595 331, 25613 8585 381, 25618 8572 440, 25621 8564 495, 25623 8560 543, 25626 8557 576, 25630 8555 599, 25635 8553 615, 25644 8553 627, 25658 8553 637, 25670 8555 644, 25684 8560 648, 25694 8568 651, 25705 8577 653, 25715 8586 654, 25726 8595 654, 25737 8603 653, 25744 8609 653, 25747 8611 653, 25752 8614 653, 25752 8614 656, 25752 8614 660, 25752 8614 671, 25753 8615 688, 25755 8615 710, 25756 8615 733, 25756 8617 753, 25756 8617 768, 25756 8617 779, 25756 8617 786, 25756 8611 793, 25755 8601 797, 25752 8594 798, 25750 8589 798, 25749 8585 796, 25749 8579 787, 25749 8572 772, 25749 8562 743, 25749 8552 687, 25749 8547 595, 25750 8538 439, 25760 8533 171</trace>
  <trace timeOffset="70245.016" brushRef="#br0" contextRef="#ctx0"> 25952 8564 524, 25952 8564 562, 25952 8564 590, 25952 8564 604, 25952 8564 608, 25952 8564 608, 25952 8564 607, 25952 8564 607, 25952 8564 606, 25952 8564 606, 25966 8485 603, 25966 8462 606, 25966 8447 606, 25963 8435 611, 25958 8425 617, 25951 8420 623, 25944 8413 632, 25932 8413 637, 25919 8413 641, 25905 8415 644, 25892 8427 643, 25881 8443 644, 25872 8465 647, 25867 8489 645, 25864 8516 648, 25864 8543 645, 25864 8568 642, 25864 8586 637, 25867 8604 622, 25873 8620 595, 25877 8629 548, 25887 8641 489, 25895 8646 431, 25903 8647 366, 25919 8647 287, 25932 8647 190, 25949 8641 49</trace>
  <trace timeOffset="70441.03" brushRef="#br0" contextRef="#ctx0"> 26015 8347 408, 26015 8347 467, 26015 8347 522, 26015 8347 565, 26015 8347 592, 26015 8347 613, 26015 8347 627, 26015 8347 641, 26015 8347 660, 26015 8347 676, 26015 8347 687, 26028 8376 695, 26033 8401 696, 26038 8425 698, 26042 8450 701, 26046 8474 699, 26051 8497 700, 26055 8511 695, 26061 8528 684, 26064 8540 661, 26065 8545 618, 26066 8557 547, 26066 8562 440, 26066 8568 281, 26066 8576 34</trace>
  <trace timeOffset="70630.04" brushRef="#br0" contextRef="#ctx0"> 26061 8504 636, 26061 8504 693, 26061 8504 729, 26061 8504 760, 26061 8504 778, 26114 8416 794, 26129 8397 805, 26145 8376 812, 26162 8352 816, 26181 8329 817, 26201 8307 817, 26223 8283 816, 26246 8263 815, 26268 8245 813, 26291 8228 810, 26312 8216 804, 26327 8207 796, 26337 8202 781, 26346 8202 759, 26350 8202 727, 26356 8208 675, 26362 8224 597, 26362 8242 483, 26356 8266 299, 26341 8290 39</trace>
  <trace timeOffset="70885.055" brushRef="#br0" contextRef="#ctx0"> 25559 9085 604, 25559 9085 627, 25559 9085 660, 25559 9085 696, 25559 9085 728, 25559 9085 746, 25656 9026 754, 25692 9002 759, 25733 8975 760, 25775 8944 761, 25821 8911 759, 25869 8877 759, 25918 8843 755, 25970 8809 747, 26019 8776 738, 26071 8746 728, 26120 8717 711, 26168 8695 680, 26211 8678 613, 26250 8665 495, 26283 8659 271, 26306 8657 0</trace>
  <trace timeOffset="81135.64" brushRef="#br0" contextRef="#ctx0"> 21585 8988 128, 21585 8988 168, 21585 8988 207, 21585 8988 242, 21585 8988 274, 21585 8988 299, 21585 8988 320, 21585 8988 337, 21585 8988 356, 21585 8988 375, 21585 8988 398, 21549 8931 420, 21546 8928 442, 21546 8928 463, 21544 8926 482, 21544 8926 501, 21543 8925 514, 21541 8925 522, 21540 8923 525, 21538 8923 526, 21534 8923 526, 21531 8933 528, 21527 8953 532, 21523 8982 537, 21518 9017 542, 21515 9056 546, 21511 9097 551, 21505 9140 558, 21501 9186 561, 21497 9235 568, 21494 9281 571, 21491 9325 574, 21489 9365 576, 21488 9399 578, 21488 9431 580, 21488 9458 583, 21489 9486 589, 21495 9510 595, 21501 9535 602, 21511 9559 609, 21518 9581 616, 21527 9602 621, 21531 9615 627, 21538 9630 631, 21541 9641 635, 21543 9650 638, 21546 9661 644, 21547 9665 647, 21549 9669 651, 21549 9669 655, 21549 9669 660, 21549 9669 667, 21550 9671 675, 21550 9672 685, 21550 9674 696, 21551 9676 705, 21551 9677 713, 21551 9677 719, 21551 9679 724, 21551 9679 726, 21551 9679 729, 21551 9681 730, 21551 9681 731, 21551 9681 731, 21551 9681 732, 21551 9681 732, 21547 9681 734, 21543 9681 733, 21534 9676 732, 21527 9671 731, 21515 9668 728, 21504 9667 727, 21491 9665 724, 21471 9665 723, 21452 9665 721, 21427 9668 720, 21407 9674 720, 21388 9681 718, 21371 9688 717, 21358 9694 716, 21345 9699 714, 21337 9704 715, 21329 9709 716, 21319 9714 717, 21310 9716 719, 21301 9721 722, 21297 9723 724, 21291 9724 728, 21291 9724 732, 21290 9724 736, 21290 9724 742, 21289 9724 747, 21287 9724 753, 21286 9724 759, 21284 9724 763, 21283 9724 766, 21283 9724 771, 21281 9724 771, 21281 9724 772, 21280 9724 772, 21280 9724 770, 21280 9724 770, 21280 9724 768, 21280 9724 768, 21281 9724 767, 21293 9721 767, 21306 9718 768, 21323 9714 768, 21340 9711 768, 21359 9706 769, 21381 9699 768, 21401 9694 768, 21417 9689 768, 21432 9685 767, 21447 9681 767, 21457 9677 766, 21472 9672 763, 21482 9669 763, 21486 9668 762, 21492 9668 762, 21497 9667 762, 21503 9667 762, 21508 9665 761, 21514 9665 761, 21514 9665 761, 21514 9664 762, 21514 9664 766, 21515 9664 767, 21517 9662 768, 21518 9662 768, 21523 9657 767, 21526 9653 768, 21530 9642 767, 21538 9627 768, 21543 9610 768, 21549 9585 769, 21551 9557 770, 21554 9530 771, 21554 9500 772, 21554 9469 773, 21554 9436 773, 21553 9402 774, 21547 9368 775, 21541 9334 776, 21533 9298 776, 21526 9261 774, 21518 9225 774, 21509 9191 771, 21501 9160 773, 21495 9132 773, 21489 9109 774, 21486 9092 775, 21482 9075 775, 21480 9065 776, 21479 9060 776, 21475 9049 777, 21474 9044 778, 21472 9039 779, 21472 9036 779, 21472 9036 779, 21471 9034 779, 21471 9034 779, 21471 9032 779, 21471 9031 780, 21471 9029 780, 21471 9027 780, 21471 9026 780, 21471 9019 780, 21471 9014 780, 21471 9007 780, 21471 9004 781, 21471 9004 781, 21471 9002 783, 21471 9002 784, 21471 9000 786, 21471 8999 790, 21471 8997 792, 21471 8995 795, 21471 8994 796, 21471 8993 798, 21471 8993 800, 21471 8992 800, 21471 8992 800, 21471 8990 798, 21478 8990 797, 21486 8990 796, 21500 8997 796, 21518 9010 796, 21538 9027 796, 21560 9048 797, 21583 9070 797, 21608 9093 798, 21631 9114 799, 21654 9136 802, 21677 9155 802, 21702 9174 806, 21726 9191 805, 21752 9211 804, 21776 9230 803, 21802 9247 803, 21825 9264 803, 21849 9283 803, 21870 9301 803, 21891 9321 803, 21911 9340 803, 21929 9358 802, 21946 9378 801, 21959 9397 800, 21971 9414 800, 21978 9428 799, 21984 9440 800, 21987 9450 801, 21988 9453 801, 21994 9460 801, 21995 9465 801, 21997 9468 801, 22000 9472 802, 22000 9475 801, 22001 9480 801, 22002 9485 801, 22004 9489 801, 22004 9489 801, 22004 9493 801, 22005 9498 801, 22007 9503 802, 22008 9509 803, 22008 9509 804, 22008 9509 804, 22008 9509 804, 22008 9510 804, 22010 9512 804, 22010 9513 804, 22010 9515 805, 22010 9517 807, 22010 9518 809, 22010 9519 811, 22010 9520 814, 22010 9520 817, 22010 9520 820, 22010 9519 823, 22010 9504 825, 22007 9480 828, 22002 9447 829, 21998 9411 831, 21994 9368 832, 21988 9325 834, 21982 9276 834, 21977 9227 831, 21971 9174 832, 21963 9124 828, 21955 9073 828, 21948 9026 829, 21940 8984 828, 21933 8944 830, 21928 8911 830, 21923 8882 830, 21922 8862 830, 21920 8844 831, 21919 8832 831, 21919 8826 833, 21919 8814 833, 21919 8808 833, 21919 8801 833, 21919 8790 833, 21919 8783 833, 21919 8778 833, 21919 8765 834, 21919 8761 835, 21919 8754 837, 21919 8751 839, 21919 8751 840, 21919 8749 841, 21919 8749 842, 21919 8747 842, 21919 8746 842, 21919 8744 844, 21920 8743 843, 21922 8741 843, 21922 8739 841, 21923 8739 838, 21923 8739 837, 21925 8736 837, 21926 8736 837, 21928 8736 838, 21929 8736 839, 21930 8734 838, 21937 8732 840, 21948 8729 841, 21963 8724 842, 21982 8720 846, 22002 8714 847, 22024 8707 848, 22048 8702 848, 22073 8695 847, 22102 8686 847, 22131 8678 848, 22162 8669 847, 22193 8661 847, 22225 8654 847, 22254 8649 843, 22283 8644 843, 22309 8641 843, 22328 8639 842, 22345 8638 844, 22356 8636 843, 22362 8636 844, 22368 8636 844, 22368 8636 843, 22368 8636 842, 22368 8636 839, 22370 8636 839, 22371 8636 839, 22373 8636 841, 22374 8636 843, 22376 8636 844, 22377 8636 844, 22379 8636 845, 22380 8636 845, 22382 8636 845, 22383 8636 846, 22384 8636 845, 22386 8636 843, 22388 8636 838, 22390 8636 826, 22391 8636 806, 22393 8636 774, 22394 8636 719, 22396 8641 610, 22399 8644 349, 22399 8651 49</trace>
  <trace timeOffset="90956.2" brushRef="#br0" contextRef="#ctx0"> 25749 10091 404, 25749 10091 446, 25749 10091 495, 25749 10091 542, 25749 10091 581, 25749 10091 611, 25753 10011 632, 25758 10003 648, 25763 9996 660, 25764 9993 671, 25767 9990 678, 25767 9990 682, 25767 9988 683, 25773 9988 683, 25782 9996 684, 25795 10014 685, 25808 10044 687, 25817 10084 690, 25822 10131 691, 25827 10181 693, 25828 10236 694, 25828 10289 697, 25828 10339 700, 25828 10386 708, 25828 10427 719, 25828 10460 727, 25828 10481 737, 25828 10495 741, 25828 10501 744, 25828 10501 746, 25828 10501 751, 25828 10501 759, 25828 10503 768, 25828 10503 776, 25828 10505 783, 25828 10503 789, 25828 10490 787, 25829 10469 792, 25832 10440 792, 25834 10408 796, 25837 10374 802, 25840 10336 805, 25843 10294 809, 25847 10251 811, 25852 10207 814, 25860 10164 815, 25867 10127 816, 25876 10091 815, 25887 10064 816, 25898 10042 816, 25905 10028 815, 25915 10017 815, 25922 10011 813, 25932 10010 812, 25948 10010 811, 25963 10015 810, 25981 10032 808, 25996 10055 806, 26009 10086 803, 26016 10122 803, 26022 10160 801, 26023 10199 800, 26023 10236 799, 26023 10268 799, 26022 10297 799, 26019 10316 800, 26016 10334 801, 26015 10345 804, 26013 10349 806, 26012 10355 809, 26012 10355 810, 26012 10355 811, 26012 10355 813, 26012 10357 814, 26012 10358 816, 26012 10360 819, 26010 10361 821, 26010 10361 822, 26010 10361 823, 26010 10361 822, 26010 10348 823, 26010 10326 825, 26013 10297 825, 26019 10268 825, 26025 10234 825, 26032 10199 825, 26039 10164 825, 26046 10131 825, 26054 10099 825, 26062 10072 823, 26068 10052 823, 26075 10037 823, 26080 10028 823, 26083 10023 821, 26086 10020 820, 26092 10020 817, 26104 10020 816, 26120 10031 815, 26142 10047 814, 26161 10072 814, 26175 10101 812, 26188 10135 809, 26198 10169 806, 26207 10206 805, 26214 10241 805, 26220 10277 809, 26224 10307 811, 26227 10328 814, 26232 10346 816, 26233 10357 819, 26236 10368 822, 26237 10380 826, 26239 10384 828, 26242 10393 829, 26244 10398 830, 26246 10401 831, 26252 10407 833, 26256 10408 834, 26265 10410 835, 26279 10410 837, 26295 10407 837, 26315 10396 838, 26337 10380 838, 26356 10361 838, 26377 10339 839, 26398 10314 840, 26415 10289 841, 26432 10261 842, 26447 10234 843, 26460 10207 844, 26469 10181 845, 26476 10159 843, 26480 10142 843, 26483 10132 844, 26486 10128 843, 26486 10128 845, 26486 10127 846, 26486 10127 844, 26486 10125 844, 26487 10123 843, 26487 10122 841, 26487 10120 841, 26487 10118 839, 26487 10118 838, 26487 10115 838, 26487 10115 837, 26487 10115 836, 26487 10115 838, 26487 10113 837, 26487 10113 836, 26487 10113 835, 26487 10113 833, 26487 10113 832, 26487 10113 830, 26486 10113 825, 26483 10113 818, 26482 10113 807, 26480 10113 792, 26479 10113 766, 26474 10113 726, 26470 10113 648, 26467 10115 524, 26464 10118 294, 26464 10118 13</trace>
  <trace timeOffset="92136.27" brushRef="#br0" contextRef="#ctx0"> 26840 10139 292, 26840 10139 358, 26840 10139 436, 26840 10139 507, 26840 10139 567, 26840 10139 611, 26840 10139 641, 26840 10139 668, 26840 10139 693, 26840 10139 717, 26840 10139 738, 26833 10140 756, 26833 10140 770, 26836 10140 783, 26848 10140 793, 26863 10139 800, 26885 10135 807, 26905 10132 813, 26928 10130 819, 26954 10127 825, 26982 10123 827, 27012 10122 830, 27044 10118 832, 27076 10118 833, 27109 10115 835, 27141 10113 835, 27170 10111 834, 27199 10111 834, 27226 10111 834, 27251 10111 834, 27268 10111 835, 27287 10111 835, 27299 10111 835, 27311 10111 835, 27325 10111 834, 27337 10111 834, 27350 10111 835, 27361 10111 835, 27373 10111 836, 27384 10111 835, 27395 10111 835, 27405 10111 835, 27416 10111 835, 27420 10110 836, 27424 10110 836, 27430 10108 836, 27434 10106 836, 27439 10106 835, 27443 10106 835, 27443 10106 835, 27443 10103 833, 27443 10103 831, 27443 10101 828, 27443 10098 825, 27442 10089 823, 27433 10081 822, 27419 10069 820, 27402 10061 819, 27385 10052 819, 27368 10042 819, 27349 10032 821, 27332 10022 822, 27316 10010 822, 27304 10002 825, 27293 9993 825, 27285 9987 827, 27278 9981 831, 27270 9975 833, 27267 9972 836, 27264 9970 838, 27264 9970 840, 27262 9968 844, 27262 9968 849, 27261 9968 854, 27259 9965 858, 27259 9965 860, 27258 9965 863, 27258 9965 865, 27256 9963 867, 27256 9963 869, 27256 9961 869, 27256 9961 870, 27256 9961 871, 27256 9961 872, 27256 9961 873, 27256 9961 875, 27264 9961 876, 27273 9965 877, 27287 9970 879, 27299 9978 879, 27308 9982 881, 27320 9990 881, 27329 9994 881, 27339 9997 882, 27348 10002 881, 27358 10005 881, 27369 10008 882, 27379 10010 882, 27391 10011 882, 27402 10011 882, 27414 10011 881, 27424 10011 881, 27437 10011 881, 27442 10011 881, 27452 10008 881, 27456 10007 881, 27462 10005 880, 27466 10003 881, 27466 10003 881, 27466 10003 881, 27466 10003 881, 27467 10003 881, 27469 10003 881, 27470 10003 880, 27472 10002 880, 27473 10002 880, 27475 10002 879, 27475 10002 879, 27476 10002 878, 27476 10002 877, 27476 10002 877, 27478 10002 877, 27478 10002 879, 27476 10011 879, 27469 10026 880, 27460 10045 880, 27447 10069 881, 27436 10096 881, 27420 10123 882, 27405 10152 882, 27388 10184 883, 27372 10216 883, 27355 10249 885, 27340 10281 885, 27325 10311 887, 27310 10340 887, 27297 10365 889, 27287 10386 891, 27279 10400 892, 27274 10408 894, 27273 10413 897, 27273 10413 899, 27271 10413 901, 27271 10413 902, 27271 10415 904, 27270 10415 905, 27270 10418 905, 27270 10419 906, 27268 10420 907, 27268 10422 908, 27268 10423 909, 27268 10425 910, 27268 10427 909, 27268 10427 907, 27268 10428 906, 27268 10428 904, 27267 10430 903, 27267 10430 902, 27267 10430 898, 27267 10430 892, 27267 10430 882, 27267 10430 867, 27267 10430 846, 27267 10425 817, 27268 10415 772, 27271 10396 697, 27278 10378 569, 27284 10355 330, 27290 10336 34</trace>
  <trace timeOffset="92844.31" brushRef="#br0" contextRef="#ctx0"> 28095 9890 424, 28095 9890 487, 28095 9890 547, 28095 9890 596, 28095 9890 628, 28095 9890 652, 28095 9890 671, 28095 9890 685, 28095 9890 698, 28095 9890 713, 28095 9890 726, 28118 9871 736, 28118 9859 748, 28120 9849 753, 28120 9836 763, 28117 9821 769, 28109 9806 777, 28098 9789 786, 28084 9777 795, 28073 9769 801, 28059 9762 809, 28050 9760 815, 28038 9760 819, 28021 9760 825, 28005 9760 828, 27985 9769 831, 27966 9782 833, 27950 9797 836, 27935 9817 837, 27920 9838 840, 27906 9861 840, 27894 9883 842, 27881 9907 844, 27871 9932 847, 27862 9956 851, 27855 9980 853, 27847 10002 855, 27842 10025 856, 27839 10047 858, 27838 10069 859, 27838 10091 862, 27838 10115 865, 27841 10135 868, 27848 10157 870, 27859 10175 873, 27870 10193 875, 27884 10211 876, 27897 10228 877, 27914 10243 877, 27930 10256 877, 27949 10268 878, 27968 10277 878, 27988 10285 879, 28001 10289 879, 28018 10292 879, 28036 10294 879, 28046 10297 879, 28066 10297 879, 28082 10297 879, 28101 10294 879, 28121 10285 879, 28141 10275 880, 28161 10263 881, 28179 10249 883, 28196 10236 883, 28214 10222 883, 28227 10213 883, 28238 10202 881, 28247 10196 881, 28250 10192 883, 28254 10189 884, 28257 10186 884, 28260 10184 884, 28263 10181 882, 28267 10179 881, 28267 10179 881, 28267 10178 881, 28267 10178 881, 28269 10178 881, 28270 10176 881, 28272 10176 881, 28273 10175 879, 28275 10174 876, 28277 10172 870, 28280 10167 860, 28283 10162 846, 28286 10160 823, 28289 10157 782, 28289 10151 698, 28289 10140 497, 28283 10130 183</trace>
  <trace timeOffset="100587.75" brushRef="#br0" contextRef="#ctx0"> 25815 10814 175, 25815 10814 212, 25815 10814 244, 25815 10814 271, 25815 10814 295, 25815 10814 317, 25815 10814 338, 25815 10814 359, 25815 10814 381, 25815 10814 406, 25815 10814 433, 25802 10810 463, 25801 10810 493, 25801 10810 526, 25799 10810 554, 25799 10810 580, 25798 10810 604, 25798 10810 625, 25796 10810 645, 25796 10810 664, 25795 10810 682, 25795 10810 697, 25793 10810 711, 25793 10810 721, 25792 10810 729, 25792 10810 734, 25792 10810 739, 25792 10810 743, 25792 10810 746, 25792 10810 749, 25792 10810 752, 25792 10810 754, 25804 10810 757, 25819 10810 760, 25840 10810 763, 25864 10815 766, 25892 10819 769, 25923 10824 771, 25960 10827 774, 25999 10832 776, 26043 10836 778, 26090 10842 780, 26139 10843 782, 26191 10844 783, 26244 10844 784, 26298 10844 786, 26353 10839 787, 26409 10831 789, 26466 10822 792, 26523 10810 793, 26583 10800 795, 26643 10786 799, 26707 10769 803, 26774 10753 808, 26843 10736 813, 26918 10718 816, 26996 10700 819, 27077 10684 821, 27161 10669 823, 27246 10655 825, 27330 10645 826, 27416 10635 828, 27502 10626 828, 27587 10623 828, 27671 10618 829, 27751 10614 829, 27830 10611 830, 27904 10609 831, 27978 10607 831, 28047 10604 831, 28114 10599 831, 28179 10597 831, 28241 10592 831, 28300 10586 831, 28357 10582 830, 28407 10575 831, 28452 10568 831, 28494 10560 831, 28529 10553 831, 28560 10545 831, 28589 10539 831, 28607 10536 832, 28626 10533 832, 28636 10532 832, 28640 10530 833, 28647 10530 833, 28647 10530 834, 28647 10528 835, 28647 10528 835, 28649 10528 836, 28650 10528 837, 28652 10528 838, 28653 10528 840, 28655 10527 842, 28656 10527 843, 28657 10527 844, 28659 10525 845, 28660 10525 846, 28660 10525 848, 28662 10524 844, 28662 10522 845, 28662 10521 840, 28663 10519 839, 28663 10518 839, 28663 10517 839, 28663 10515 840, 28663 10513 840, 28663 10507 840, 28663 10503 840, 28659 10493 841, 28656 10486 842, 28652 10476 842, 28644 10464 842, 28637 10451 842, 28630 10435 840, 28624 10415 840, 28618 10395 839, 28612 10371 839, 28606 10342 840, 28601 10310 841, 28597 10273 840, 28594 10236 841, 28592 10193 839, 28591 10152 840, 28589 10110 840, 28586 10067 841, 28584 10026 842, 28581 9985 842, 28575 9944 840, 28569 9906 837, 28565 9868 838, 28558 9835 835, 28552 9803 836, 28545 9776 837, 28539 9753 837, 28535 9738 837, 28529 9723 837, 28526 9714 838, 28523 9704 838, 28520 9696 839, 28516 9686 838, 28513 9677 838, 28512 9672 837, 28507 9662 836, 28506 9657 836, 28503 9647 837, 28500 9636 837, 28498 9626 838, 28495 9617 839, 28494 9605 839, 28491 9593 838, 28488 9583 839, 28486 9571 838, 28484 9561 839, 28481 9547 840, 28480 9537 840, 28477 9527 840, 28475 9518 840, 28472 9509 838, 28471 9504 838, 28468 9495 838, 28466 9490 839, 28462 9482 840, 28458 9472 840, 28452 9462 839, 28445 9450 839, 28439 9440 839, 28430 9428 839, 28419 9414 841, 28409 9404 841, 28397 9394 841, 28387 9382 840, 28375 9373 839, 28367 9368 839, 28354 9360 838, 28341 9353 839, 28331 9350 838, 28318 9343 838, 28303 9338 837, 28293 9334 837, 28278 9330 837, 28263 9325 838, 28252 9322 838, 28235 9319 838, 28221 9316 838, 28208 9313 837, 28190 9310 838, 28172 9307 837, 28152 9304 835, 28128 9301 836, 28105 9298 835, 28082 9295 835, 28059 9293 836, 28036 9292 836, 28011 9292 835, 27984 9292 835, 27956 9292 834, 27926 9292 834, 27894 9292 834, 27861 9293 834, 27824 9296 834, 27786 9299 832, 27745 9303 832, 27702 9307 831, 27656 9311 831, 27610 9318 832, 27566 9322 831, 27521 9328 830, 27476 9333 829, 27434 9338 829, 27391 9342 829, 27349 9348 831, 27308 9353 831, 27268 9357 831, 27229 9361 832, 27191 9365 831, 27155 9368 831, 27116 9370 831, 27079 9372 831, 27041 9375 830, 26999 9378 829, 26959 9382 828, 26920 9387 828, 26882 9392 828, 26846 9397 828, 26811 9399 828, 26778 9404 828, 26743 9409 828, 26710 9414 828, 26674 9421 827, 26639 9426 827, 26602 9431 827, 26565 9436 827, 26531 9443 826, 26494 9447 827, 26458 9453 826, 26420 9457 826, 26380 9462 826, 26340 9467 825, 26298 9469 825, 26257 9474 825, 26217 9478 825, 26175 9483 825, 26136 9489 825, 26097 9495 825, 26058 9503 825, 26022 9509 825, 25986 9515 825, 25951 9519 822, 25919 9525 822, 25887 9532 821, 25858 9537 821, 25831 9544 821, 25805 9549 821, 25780 9554 821, 25756 9559 820, 25733 9564 820, 25708 9573 820, 25684 9578 820, 25659 9585 820, 25638 9590 820, 25621 9593 818, 25604 9597 818, 25590 9600 818, 25579 9603 818, 25562 9607 819, 25553 9610 819, 25547 9610 818, 25542 9612 819, 25536 9612 819, 25532 9612 819, 25526 9612 820, 25521 9614 819, 25521 9614 819, 25520 9614 819, 25520 9614 819, 25519 9614 819, 25512 9614 819, 25506 9614 818, 25501 9615 818, 25497 9617 818, 25497 9617 818, 25495 9617 818, 25495 9617 818, 25494 9619 818, 25493 9619 818, 25487 9619 818, 25481 9622 818, 25477 9624 819, 25472 9626 820, 25472 9626 819, 25471 9626 818, 25471 9626 818, 25467 9629 818, 25462 9630 818, 25455 9635 818, 25444 9644 818, 25436 9653 817, 25424 9667 817, 25413 9683 817, 25403 9699 816, 25392 9718 816, 25383 9738 816, 25376 9757 814, 25371 9777 814, 25367 9799 812, 25365 9821 811, 25365 9844 815, 25365 9868 814, 25365 9890 817, 25367 9915 817, 25371 9939 817, 25377 9961 817, 25381 9982 817, 25387 10003 816, 25394 10025 815, 25399 10045 815, 25403 10067 815, 25407 10089 818, 25410 10113 817, 25413 10137 818, 25416 10160 816, 25419 10184 816, 25421 10210 815, 25424 10236 816, 25427 10263 815, 25430 10290 815, 25435 10314 815, 25438 10340 815, 25442 10363 814, 25447 10383 815, 25451 10403 815, 25458 10420 816, 25462 10437 816, 25467 10449 817, 25471 10464 816, 25477 10480 817, 25483 10497 821, 25490 10517 821, 25494 10532 826, 25498 10547 825, 25501 10562 825, 25504 10572 825, 25509 10589 825, 25512 10606 825, 25513 10617 825, 25517 10633 825, 25519 10643 825, 25521 10655 827, 25523 10667 827, 25526 10679 826, 25529 10696 825, 25530 10706 825, 25533 10722 825, 25536 10739 826, 25538 10749 826, 25541 10767 826, 25543 10783 825, 25547 10793 825, 25552 10810 825, 25553 10822 825, 25556 10832 826, 25558 10843 825, 25561 10851 825, 25564 10863 826, 25565 10871 827, 25568 10880 827, 25569 10885 827, 25571 10890 826, 25571 10894 826, 25572 10899 826, 25574 10903 826, 25576 10908 826, 25576 10912 827, 25578 10917 827, 25579 10921 826, 25581 10928 826, 25581 10928 826, 25581 10928 827, 25581 10928 827, 25582 10928 827, 25582 10930 827, 25584 10932 827, 25584 10933 827, 25584 10935 828, 25585 10936 828, 25585 10938 828, 25587 10940 828, 25587 10940 828, 25588 10943 828, 25588 10944 828, 25591 10948 828, 25592 10953 828, 25594 10957 829, 25597 10962 829, 25598 10965 830, 25601 10968 830, 25604 10972 831, 25608 10975 830, 25608 10975 831, 25608 10975 832, 25608 10975 832, 25610 10976 834, 25611 10976 835, 25613 10976 836, 25614 10977 836, 25615 10977 837, 25617 10977 837, 25624 10977 837, 25630 10979 838, 25637 10979 838, 25647 10979 837, 25653 10979 838, 25663 10979 837, 25675 10979 837, 25685 10979 837, 25695 10977 837, 25708 10977 837, 25720 10976 839, 25733 10976 839, 25746 10975 839, 25756 10975 839, 25769 10972 838, 25779 10972 838, 25792 10972 839, 25802 10972 839, 25812 10972 839, 25819 10972 839, 25831 10972 838, 25838 10972 838, 25851 10972 838, 25863 10972 838, 25869 10972 838, 25880 10972 838, 25886 10972 838, 25892 10972 838, 25903 10972 838, 25910 10972 839, 25916 10972 839, 25928 10972 839, 25934 10972 839, 25941 10972 838, 25952 10972 838, 25958 10972 838, 25970 10972 837, 25981 10969 838, 25992 10969 838, 26003 10968 838, 26012 10967 839, 26022 10965 839, 26033 10964 838, 26042 10960 838, 26046 10960 838, 26057 10957 838, 26064 10955 839, 26069 10955 838, 26080 10953 839, 26084 10952 839, 26089 10950 837, 26094 10950 837, 26094 10950 837, 26098 10948 837, 26103 10947 838, 26107 10946 838, 26113 10946 838, 26113 10946 837, 26117 10944 837, 26123 10943 837, 26127 10940 837, 26132 10940 838, 26132 10940 838, 26132 10940 836, 26132 10940 835, 26133 10940 834, 26135 10938 832, 26136 10938 831, 26137 10936 829, 26139 10936 825, 26140 10935 816, 26142 10935 801, 26143 10933 781, 26145 10933 750, 26145 10932 702, 26145 10932 615, 26146 10932 453, 26146 10930 168</trace>
  <trace timeOffset="103375.914" brushRef="#br0" contextRef="#ctx0"> 26901 9701 271, 26901 9701 324, 26901 9701 373, 26901 9701 415, 26901 9701 453, 26901 9701 484, 26901 9701 512, 26901 9701 530, 26901 9701 545, 26901 9701 553, 26901 9701 557, 26891 9685 558, 26891 9683 561, 26891 9683 563, 26891 9682 568, 26891 9682 572, 26892 9681 577, 26897 9679 582, 26908 9676 590, 26925 9671 596, 26945 9667 603, 26969 9657 612, 26992 9647 620, 27015 9635 629, 27037 9619 638, 27057 9603 644, 27077 9585 648, 27094 9564 651, 27108 9544 652, 27119 9527 655, 27128 9512 656, 27134 9497 658, 27136 9488 660, 27138 9474 661, 27138 9456 663, 27138 9438 665, 27138 9421 665, 27135 9407 667, 27132 9399 669, 27128 9389 670, 27125 9382 671, 27121 9377 671, 27115 9370 670, 27112 9368 668, 27103 9368 665, 27087 9368 660, 27073 9368 657, 27053 9377 654, 27030 9390 653, 27009 9409 652, 26985 9431 652, 26962 9456 652, 26943 9482 651, 26922 9509 650, 26907 9536 650, 26894 9564 650, 26885 9588 650, 26878 9610 651, 26873 9627 651, 26872 9644 652, 26872 9661 654, 26872 9671 655, 26872 9689 657, 26873 9706 658, 26879 9719 660, 26885 9735 663, 26891 9747 665, 26899 9760 667, 26905 9767 670, 26917 9779 671, 26927 9789 672, 26940 9796 673, 26957 9806 674, 26976 9814 679, 26993 9821 680, 27008 9824 685, 27024 9828 686, 27044 9828 683, 27064 9828 685, 27087 9824 682, 27111 9818 684, 27132 9813 686, 27150 9806 687, 27164 9801 689, 27177 9794 690, 27187 9791 691, 27196 9786 693, 27206 9782 695, 27210 9779 695, 27219 9774 697, 27223 9772 697, 27226 9772 696, 27230 9769 697, 27230 9769 697, 27230 9769 697, 27230 9769 697, 27232 9767 697, 27233 9767 697, 27235 9765 697, 27236 9765 695, 27238 9764 693, 27239 9762 687, 27241 9760 675, 27242 9760 647, 27249 9757 585, 27255 9753 456, 27264 9748 180</trace>
  <trace timeOffset="105144.016" brushRef="#br0" contextRef="#ctx0"> 24920 12000 106, 24920 12000 145, 24920 12000 187, 24920 12000 227, 24920 12000 266, 24920 12000 303, 24920 12000 340, 24920 12000 374, 24920 12000 408, 24920 12000 441, 24930 11993 471, 24932 11991 495, 24933 11990 518, 24935 11990 536, 24936 11988 552, 24939 11988 563, 24940 11987 574, 24942 11987 583, 24943 11987 592, 24945 11987 601, 24946 11987 612, 24952 11987 622, 24956 11987 631, 24961 11987 640, 24965 11987 647, 24965 11987 655, 24965 11987 664, 24965 11987 671, 24967 11987 680, 24969 11988 687, 24971 11988 695, 24972 11988 701, 24972 11988 709, 24973 11988 715, 24973 11988 721, 24973 11988 727, 24973 11987 733, 24973 11978 738, 24969 11964 742, 24958 11947 746, 24946 11930 750, 24930 11914 753, 24916 11897 757, 24899 11882 761, 24881 11868 759, 24868 11858 763, 24855 11850 765, 24845 11846 766, 24833 11843 771, 24819 11843 772, 24803 11843 768, 24783 11848 767, 24764 11862 767, 24745 11880 765, 24726 11906 767, 24705 11935 766, 24682 11968 766, 24657 12003 766, 24631 12039 766, 24608 12075 766, 24586 12108 765, 24566 12140 767, 24550 12167 768, 24536 12189 770, 24528 12206 771, 24522 12222 772, 24521 12233 773, 24520 12245 776, 24520 12264 778, 24520 12279 782, 24524 12299 784, 24533 12317 787, 24544 12336 790, 24557 12351 792, 24572 12366 796, 24589 12378 797, 24609 12388 799, 24628 12397 802, 24650 12404 804, 24673 12410 806, 24697 12414 807, 24721 12417 808, 24745 12421 808, 24770 12422 808, 24794 12422 807, 24820 12422 807, 24845 12422 807, 24871 12422 807, 24899 12416 809, 24925 12410 809, 24949 12404 809, 24972 12397 810, 24991 12390 811, 25007 12385 811, 25020 12378 814, 25027 12375 814, 25033 12371 814, 25037 12371 814, 25037 12371 814, 25037 12371 815, 25037 12368 815, 25039 12368 815, 25040 12368 816, 25042 12368 816, 25043 12366 818, 25044 12364 819, 25044 12363 819, 25046 12363 819, 25046 12361 817, 25047 12361 814, 25047 12360 808, 25047 12360 794, 25049 12358 764, 25049 12358 708, 25049 12356 599, 25049 12356 415, 25047 12355 126</trace>
  <trace timeOffset="105506.03" brushRef="#br0" contextRef="#ctx0"> 25286 12051 658, 25286 12051 683, 25286 12051 708, 25286 12051 732, 25286 12051 752, 25286 12051 764, 25286 12051 771, 25286 12051 774, 25286 12051 774, 25286 12051 775, 25286 12051 775, 25331 12048 776, 25354 12056 775, 25376 12064 774, 25397 12071 774, 25418 12076 772, 25438 12083 769, 25459 12087 768, 25478 12090 765, 25494 12093 764, 25510 12093 762, 25523 12094 761, 25535 12094 757, 25547 12094 749, 25553 12094 736, 25559 12094 719, 25559 12094 696, 25559 12094 668, 25559 12094 618, 25561 12094 545, 25561 12094 441, 25562 12094 302, 25562 12093 124</trace>
  <trace timeOffset="105842.055" brushRef="#br0" contextRef="#ctx0"> 25325 12205 615, 25325 12205 654, 25325 12205 691, 25325 12205 724, 25325 12205 748, 25325 12205 762, 25325 12205 771, 25325 12205 777, 25325 12205 782, 25325 12205 786, 25321 12218 792, 25321 12223 795, 25327 12228 799, 25335 12233 803, 25350 12238 804, 25365 12242 806, 25383 12242 807, 25407 12242 808, 25429 12242 809, 25449 12242 809, 25467 12240 809, 25483 12238 809, 25500 12235 809, 25510 12235 808, 25529 12233 808, 25539 12230 807, 25543 12230 805, 25555 12230 801, 25561 12230 796, 25566 12230 785, 25572 12230 767, 25572 12230 739, 25578 12228 689, 25582 12228 602, 25587 12226 441, 25595 12223 157</trace>
  <trace timeOffset="106904.12" brushRef="#br0" contextRef="#ctx0"> 26007 11838 601, 26007 11838 634, 26007 11838 664, 26007 11838 695, 26007 11838 719, 26007 11838 734, 26007 11838 742, 26007 11838 749, 26007 11838 752, 26007 11838 755, 26007 11838 762, 26045 11855 763, 26058 11889 767, 26071 11929 768, 26080 11968 767, 26087 12008 767, 26092 12047 767, 26097 12085 768, 26098 12115 770, 26098 12139 773, 26098 12157 778, 26098 12169 783, 26098 12175 790, 26098 12181 797, 26098 12181 805, 26098 12181 813, 26098 12181 822, 26098 12181 832, 26098 12181 840, 26097 12182 848, 26095 12182 854, 26090 12182 858, 26084 12177 860, 26077 12164 861, 26069 12146 863, 26065 12122 865, 26064 12096 866, 26064 12066 868, 26064 12034 869, 26064 11998 867, 26072 11964 868, 26081 11929 869, 26094 11896 866, 26106 11867 868, 26119 11840 865, 26132 11819 864, 26145 11803 864, 26155 11792 862, 26165 11785 860, 26178 11782 859, 26194 11782 856, 26215 11785 855, 26234 11796 853, 26255 11811 852, 26272 11830 854, 26289 11855 850, 26305 11882 852, 26318 11909 849, 26328 11936 846, 26338 11962 846, 26344 11980 844, 26347 11997 844, 26350 12010 844, 26350 12015 844, 26350 12027 845, 26350 12034 845, 26350 12044 846, 26350 12055 848, 26350 12059 849, 26346 12068 850, 26343 12071 851, 26340 12073 852, 26338 12078 854, 26338 12078 858, 26337 12078 859, 26337 12078 861, 26331 12078 862, 26327 12078 864, 26320 12073 864, 26311 12061 865, 26305 12044 865, 26298 12019 865, 26297 11994 865, 26297 11967 863, 26297 11938 863, 26300 11908 864, 26308 11876 860, 26317 11847 860, 26327 11819 856, 26340 11796 856, 26351 11776 856, 26362 11759 855, 26372 11748 856, 26380 11739 853, 26388 11734 851, 26398 11730 849, 26406 11727 846, 26417 11727 845, 26435 11727 842, 26451 11735 839, 26473 11748 835, 26493 11764 831, 26511 11783 827, 26528 11804 825, 26541 11826 825, 26554 11850 822, 26564 11872 825, 26573 11897 825, 26580 11921 823, 26584 11943 825, 26587 11965 825, 26588 11988 825, 26588 12005 825, 26590 12022 825, 26590 12043 825, 26590 12056 825, 26590 12076 825, 26591 12088 825, 26593 12100 825, 26594 12110 823, 26596 12114 823, 26599 12122 822, 26602 12125 820, 26605 12128 818, 26609 12130 814, 26614 12130 808, 26625 12130 797, 26639 12122 780, 26657 12112 756, 26671 12096 722, 26681 12080 672, 26688 12066 594, 26691 12048 476, 26693 12037 282, 26693 12019 22</trace>
  <trace timeOffset="107921.17" brushRef="#br0" contextRef="#ctx0"> 26683 11413 411, 26683 11413 475, 26683 11413 538, 26683 11413 592, 26683 11413 634, 26683 11413 663, 26683 11413 684, 26683 11413 700, 26683 11413 714, 26683 11413 726, 26664 11418 737, 26661 11426 746, 26661 11433 755, 26661 11437 761, 26661 11446 768, 26661 11451 772, 26664 11457 776, 26671 11463 780, 26680 11465 783, 26696 11465 785, 26713 11465 789, 26736 11460 792, 26756 11451 793, 26777 11442 795, 26794 11430 796, 26810 11418 797, 26824 11407 798, 26834 11398 800, 26843 11386 801, 26853 11373 802, 26860 11360 804, 26869 11340 806, 26876 11318 807, 26883 11298 811, 26886 11273 813, 26891 11248 817, 26892 11221 822, 26895 11193 821, 26898 11168 825, 26899 11142 825, 26901 11125 826, 26902 11107 829, 26904 11096 831, 26904 11090 834, 26905 11085 836, 26905 11085 839, 26905 11079 841, 26905 11075 843, 26905 11070 844, 26902 11062 845, 26898 11060 845, 26889 11055 845, 26878 11050 844, 26866 11047 844, 26848 11046 843, 26836 11046 842, 26817 11046 842, 26801 11046 842, 26785 11050 842, 26766 11060 842, 26751 11069 842, 26736 11079 842, 26723 11090 842, 26711 11104 842, 26701 11119 842, 26690 11135 846, 26680 11155 846, 26671 11176 849, 26662 11197 850, 26655 11221 849, 26649 11242 849, 26645 11263 849, 26640 11284 848, 26639 11305 848, 26636 11326 848, 26636 11351 848, 26636 11373 849, 26640 11398 848, 26646 11422 849, 26654 11445 849, 26661 11465 850, 26671 11485 851, 26681 11502 851, 26693 11518 851, 26706 11531 852, 26717 11543 851, 26729 11553 851, 26740 11560 850, 26754 11567 849, 26763 11569 850, 26778 11575 850, 26788 11575 850, 26801 11575 851, 26820 11575 851, 26837 11568 851, 26859 11558 852, 26878 11547 852, 26897 11536 853, 26915 11523 853, 26931 11511 854, 26948 11500 854, 26960 11490 852, 26973 11483 852, 26980 11478 852, 26988 11473 851, 26995 11469 851, 26998 11465 850, 27006 11462 849, 27011 11460 848, 27014 11457 847, 27018 11455 845, 27018 11455 845, 27018 11454 843, 27018 11454 838, 27019 11453 834, 27021 11451 825, 27022 11450 812, 27024 11448 795, 27025 11446 767, 27025 11445 724, 27027 11443 644, 27027 11436 502, 27027 11426 213</trace>
  <trace timeOffset="112980.46" brushRef="#br0" contextRef="#ctx0"> 27323 11747 308, 27323 11747 348, 27323 11747 387, 27323 11747 425, 27323 11747 458, 27323 11747 482, 27323 11747 500, 27323 11747 512, 27323 11747 523, 27323 11747 533, 27323 11747 550, 27325 11722 564, 27339 11734 579, 27355 11750 592, 27369 11774 601, 27379 11803 607, 27387 11835 615, 27391 11867 618, 27394 11897 621, 27394 11926 624, 27395 11946 628, 27395 11964 637, 27395 11976 648, 27395 11982 664, 27395 11990 681, 27395 11990 699, 27395 11990 717, 27395 11990 732, 27395 11991 745, 27395 11993 755, 27395 11993 760, 27395 11993 765, 27395 11990 768, 27395 11973 771, 27395 11947 775, 27395 11914 779, 27401 11879 782, 27407 11843 784, 27414 11806 782, 27423 11769 782, 27434 11737 779, 27446 11705 779, 27459 11679 779, 27469 11657 779, 27478 11644 778, 27488 11633 776, 27493 11629 775, 27496 11625 773, 27505 11625 771, 27515 11627 770, 27530 11639 766, 27544 11659 765, 27557 11683 764, 27564 11714 765, 27569 11746 769, 27572 11782 767, 27572 11818 769, 27572 11851 768, 27572 11882 767, 27569 11901 767, 27566 11914 768, 27564 11925 769, 27563 11929 770, 27562 11933 773, 27562 11938 776, 27562 11938 779, 27562 11938 782, 27562 11938 784, 27562 11938 785, 27560 11938 785, 27559 11933 787, 27557 11921 789, 27557 11901 789, 27557 11877 790, 27557 11846 785, 27559 11815 786, 27566 11785 784, 27573 11756 784, 27583 11729 784, 27593 11705 783, 27604 11683 781, 27616 11664 780, 27625 11651 779, 27634 11642 778, 27642 11637 777, 27653 11635 775, 27666 11635 772, 27681 11635 771, 27699 11642 769, 27715 11656 768, 27729 11673 768, 27742 11693 767, 27751 11717 765, 27758 11742 764, 27765 11765 765, 27768 11789 763, 27771 11806 764, 27771 11823 760, 27773 11835 756, 27773 11840 751, 27773 11853 739, 27773 11860 719, 27773 11865 683, 27773 11872 625, 27773 11872 540, 27773 11875 422, 27774 11879 231, 27776 11884 0</trace>
  <trace timeOffset="113364.484" brushRef="#br0" contextRef="#ctx0"> 28047 11664 396, 28047 11664 439, 28047 11664 486, 28047 11664 529, 28047 11664 562, 28047 11664 585, 28047 11664 600, 27964 11690 611, 27953 11701 620, 27946 11714 628, 27938 11727 635, 27932 11742 639, 27927 11756 642, 27924 11774 644, 27924 11792 645, 27924 11817 647, 27927 11839 644, 27932 11860 644, 27936 11875 639, 27942 11887 635, 27947 11896 632, 27953 11901 629, 27961 11906 627, 27971 11906 627, 27987 11906 627, 28001 11896 627, 28023 11879 627, 28041 11860 627, 28059 11836 628, 28076 11812 627, 28091 11788 629, 28104 11764 632, 28114 11739 636, 28120 11722 641, 28123 11701 645, 28123 11683 651, 28123 11664 657, 28123 11647 661, 28115 11633 666, 28107 11622 668, 28099 11617 669, 28091 11610 668, 28081 11609 667, 28070 11609 664, 28055 11612 660, 28038 11624 652, 28024 11637 643, 28017 11650 627, 28013 11664 589, 28010 11676 520, 28010 11689 402, 28010 11703 170</trace>
  <trace timeOffset="113925.516" brushRef="#br0" contextRef="#ctx0"> 28351 11526 396, 28351 11526 447, 28351 11526 502, 28351 11526 551, 28351 11526 585, 28267 11577 606, 28252 11597 617, 28237 11619 625, 28222 11642 631, 28208 11667 634, 28196 11690 636, 28186 11717 638, 28178 11742 638, 28170 11765 639, 28167 11782 641, 28164 11801 640, 28164 11818 641, 28164 11830 639, 28164 11847 638, 28169 11855 639, 28175 11860 641, 28180 11867 643, 28189 11867 645, 28202 11867 649, 28215 11862 650, 28234 11848 652, 28252 11831 650, 28270 11812 650, 28287 11789 648, 28302 11765 648, 28318 11739 649, 28331 11714 650, 28344 11686 651, 28352 11660 652, 28360 11632 656, 28364 11603 660, 28366 11572 667, 28366 11539 673, 28366 11505 682, 28361 11471 691, 28355 11435 703, 28348 11400 714, 28344 11364 724, 28339 11335 730, 28335 11313 735, 28334 11301 737, 28334 11296 739, 28334 11296 741, 28334 11296 742, 28334 11296 742, 28334 11296 741, 28334 11296 740, 28334 11296 740, 28338 11310 740, 28341 11330 742, 28345 11361 745, 28348 11393 747, 28351 11428 750, 28351 11465 752, 28352 11502 755, 28352 11540 759, 28354 11580 761, 28355 11617 763, 28360 11652 765, 28366 11684 766, 28374 11714 768, 28384 11742 770, 28397 11764 771, 28413 11783 775, 28430 11801 775, 28448 11815 778, 28466 11826 776, 28486 11835 775, 28500 11840 772, 28516 11843 768, 28533 11843 760, 28552 11843 743, 28572 11835 718, 28591 11826 674, 28606 11815 608, 28617 11801 510, 28627 11786 357, 28634 11769 101</trace>
  <trace timeOffset="114380.54" brushRef="#br0" contextRef="#ctx0"> 28858 11286 66, 28858 11286 126, 28858 11286 188, 28858 11286 248, 28858 11286 307, 28858 11286 368, 28858 11286 430, 28858 11286 489, 28858 11286 542, 28858 11286 585, 28869 11207 619, 28869 11201 648, 28869 11194 674, 28869 11194 695, 28869 11193 711, 28869 11193 720, 28869 11193 726, 28869 11193 730, 28869 11207 736, 28869 11229 743, 28866 11260 749, 28861 11294 753, 28857 11330 757, 28851 11369 759, 28847 11405 760, 28843 11440 760, 28838 11472 760, 28835 11494 760, 28834 11509 760, 28834 11519 760, 28834 11526 760, 28834 11531 760, 28834 11538 760, 28834 11538 759, 28834 11538 759, 28834 11538 757, 28834 11539 755, 28834 11540 751, 28834 11543 743, 28834 11543 726, 28834 11546 696, 28834 11547 642, 28834 11548 555, 28834 11550 411, 28834 11551 170</trace>
  <trace timeOffset="114743.56" brushRef="#br0" contextRef="#ctx0"> 28822 11134 501, 28822 11134 569, 28822 11134 627, 28822 11134 674, 28822 11134 706, 28822 11134 731, 28822 11134 748, 28822 11134 761, 28822 11134 774, 28822 11134 790, 28822 11134 807, 28844 11158 818, 28866 11185 830, 28889 11211 836, 28912 11239 843, 28940 11267 851, 28971 11296 859, 29006 11326 867, 29040 11357 872, 29075 11388 877, 29108 11421 880, 29140 11454 883, 29171 11487 884, 29198 11522 888, 29224 11558 889, 29250 11589 891, 29272 11618 891, 29292 11640 891, 29311 11659 892, 29322 11671 893, 29330 11676 893, 29337 11681 892, 29343 11683 892, 29345 11684 892, 29350 11688 891, 29350 11688 891, 29350 11688 889, 29350 11688 888, 29351 11689 886, 29353 11689 883, 29354 11689 878, 29356 11690 871, 29357 11690 862, 29357 11690 850, 29359 11693 833, 29359 11693 811, 29359 11693 780, 29359 11693 733, 29359 11690 648, 29354 11680 510, 29344 11661 229</trace>
  <trace timeOffset="115153.586" brushRef="#br0" contextRef="#ctx0"> 29327 11061 506, 29327 11061 568, 29327 11061 628, 29327 11061 676, 29327 11061 710, 29327 11061 734, 29327 11061 752, 29327 11061 762, 29327 11061 769, 29327 11061 774, 29311 11032 778, 29305 11040 781, 29299 11057 784, 29297 11078 786, 29295 11107 789, 29295 11139 794, 29295 11180 796, 29301 11223 800, 29308 11272 801, 29314 11325 799, 29318 11380 800, 29320 11436 799, 29320 11492 799, 29320 11546 799, 29320 11594 799, 29320 11635 799, 29318 11671 800, 29318 11693 801, 29318 11710 802, 29318 11719 801, 29318 11726 802, 29318 11732 802, 29318 11739 802, 29318 11739 802, 29318 11739 802, 29318 11739 803, 29318 11739 804, 29322 11739 803, 29327 11739 802, 29334 11737 800, 29343 11730 794, 29347 11722 785, 29351 11715 772, 29353 11710 753, 29353 11700 728, 29353 11693 689, 29353 11680 627, 29344 11661 539, 29333 11647 405, 29320 11627 201</trace>
  <trace timeOffset="115616.61" brushRef="#br0" contextRef="#ctx0"> 28900 11197 344, 28900 11197 403, 28900 11197 456, 28900 11197 504, 28900 11197 543, 28900 11197 575, 28900 11197 601, 28900 11197 622, 28900 11197 640, 28900 11197 657, 28900 11197 670, 28871 11171 685, 28871 11168 694, 28870 11168 704, 28870 11168 713, 28869 11165 719, 28867 11165 727, 28863 11173 731, 28858 11193 739, 28850 11222 744, 28843 11258 749, 28835 11301 754, 28825 11347 759, 28812 11393 762, 28800 11442 763, 28788 11489 767, 28776 11535 768, 28766 11575 770, 28756 11607 770, 28750 11630 771, 28746 11650 772, 28744 11661 774, 28744 11672 776, 28744 11684 778, 28744 11696 780, 28744 11708 781, 28746 11717 783, 28749 11727 785, 28750 11732 789, 28751 11737 792, 28753 11739 794, 28754 11744 795, 28756 11748 796, 28757 11754 797, 28757 11754 798, 28757 11754 799, 28757 11754 801, 28757 11754 803, 28759 11754 803, 28759 11754 805, 28759 11756 806, 28759 11756 805, 28759 11756 805, 28759 11756 801, 28759 11756 795, 28759 11756 782, 28759 11756 756, 28759 11756 705, 28760 11754 599, 28766 11742 364, 28770 11727 72</trace>
  <trace timeOffset="117828.74" brushRef="#br0" contextRef="#ctx0"> 906 8401 344, 906 8401 379, 906 8401 414, 906 8401 442, 906 8401 462, 906 8401 470, 906 8401 476, 906 8401 480, 906 8401 483, 906 8401 489, 900 8393 495, 900 8393 505, 900 8393 518, 900 8390 535, 899 8390 552, 899 8390 570, 899 8390 586, 899 8388 599, 899 8388 611, 899 8386 618, 899 8386 625, 899 8386 631, 899 8386 635, 899 8385 637, 899 8385 639, 899 8385 639, 899 8385 642, 899 8385 644, 899 8383 649, 899 8383 655, 899 8383 664, 899 8381 673, 899 8381 681, 899 8381 688, 899 8381 694, 899 8378 698, 899 8378 703, 899 8376 710, 899 8374 715, 899 8373 720, 899 8371 724, 899 8369 728, 899 8369 730, 899 8368 731, 899 8368 732, 897 8366 732, 897 8366 732, 897 8365 731, 897 8365 730, 897 8365 729, 896 8366 729, 893 8385 729, 890 8410 731, 886 8448 734, 883 8489 734, 879 8535 738, 876 8584 739, 870 8635 740, 861 8690 743, 853 8746 742, 842 8805 745, 828 8862 747, 816 8918 749, 801 8965 751, 787 9007 753, 773 9039 753, 764 9063 754, 757 9082 753, 754 9090 753, 753 9094 751, 751 9099 749, 751 9099 744, 750 9099 736, 750 9099 723, 750 9099 703, 750 9101 680, 750 9101 640, 748 9099 578, 748 9092 491, 748 9077 352, 748 9053 114</trace>
  <trace timeOffset="118207.76" brushRef="#br0" contextRef="#ctx0"> 751 8401 386, 751 8401 423, 751 8401 470, 751 8401 522, 751 8401 562, 751 8401 592, 751 8401 611, 751 8401 623, 751 8401 635, 751 8401 646, 751 8401 658, 750 8390 671, 754 8390 684, 764 8393 695, 780 8406 702, 798 8427 709, 815 8454 713, 830 8486 714, 844 8523 717, 857 8562 717, 873 8604 716, 887 8646 717, 904 8686 715, 919 8724 716, 938 8761 717, 958 8796 718, 980 8828 720, 1004 8857 722, 1029 8886 723, 1053 8908 724, 1074 8928 724, 1094 8943 724, 1113 8957 724, 1124 8965 723, 1135 8973 722, 1143 8978 720, 1146 8981 718, 1152 8987 717, 1159 8992 715, 1165 8997 708, 1173 9002 697, 1178 9005 688, 1178 9007 671, 1175 9011 646, 1163 9015 597, 1153 9019 511, 1146 9019 350, 1135 9019 95</trace>
  <trace timeOffset="118508.78" brushRef="#br0" contextRef="#ctx0"> 813 8896 417, 813 8896 472, 813 8896 533, 813 8896 589, 813 8896 634, 813 8896 664, 813 8896 686, 813 8896 702, 813 8896 713, 813 8896 717, 786 8886 717, 786 8886 716, 786 8886 714, 786 8882 714, 789 8879 714, 798 8874 714, 813 8869 714, 828 8865 714, 845 8862 712, 860 8860 711, 871 8857 709, 880 8855 705, 890 8852 701, 902 8850 697, 910 8847 690, 915 8845 678, 921 8845 652, 921 8845 602, 921 8844 524, 925 8843 384, 930 8840 132</trace>
  <trace timeOffset="118875.8" brushRef="#br0" contextRef="#ctx0"> 1012 8361 472, 1012 8361 515, 1012 8361 562, 1012 8361 604, 1012 8361 628, 1012 8361 638, 1012 8361 640, 1012 8361 642, 1012 8361 647, 1012 8361 656, 1012 8361 665, 1033 8457 674, 1045 8499 682, 1058 8545 686, 1071 8594 693, 1085 8646 694, 1097 8695 694, 1106 8744 695, 1116 8793 695, 1126 8840 696, 1135 8884 697, 1146 8926 698, 1153 8963 698, 1159 8994 699, 1165 9019 699, 1170 9036 699, 1178 9051 698, 1189 9063 693, 1207 9070 684, 1223 9080 673, 1234 9082 651, 1241 9085 617, 1246 9085 559, 1250 9085 482, 1259 9085 386, 1272 9085 265, 1279 9082 107</trace>
  <trace timeOffset="119100.81" brushRef="#br0" contextRef="#ctx0"> 1466 8671 367, 1466 8671 400, 1466 8671 438, 1466 8671 471, 1466 8671 495, 1458 8763 513, 1458 8785 524, 1461 8805 529, 1464 8820 532, 1469 8833 532, 1473 8843 531, 1475 8852 529, 1480 8860 524, 1481 8865 514, 1483 8869 491, 1486 8874 446, 1489 8879 323, 1492 8884 91</trace>
  <trace timeOffset="119248.82" brushRef="#br0" contextRef="#ctx0"> 1458 8504 51</trace>
  <trace timeOffset="119604.84" brushRef="#br0" contextRef="#ctx0"> 1756 8681 367, 1756 8681 406, 1756 8681 449, 1756 8681 490, 1756 8681 526, 1756 8681 555, 1677 8770 579, 1672 8785 598, 1671 8801 610, 1671 8816 618, 1671 8838 621, 1674 8857 623, 1681 8874 624, 1691 8891 624, 1703 8908 623, 1714 8923 624, 1729 8938 624, 1746 8953 625, 1762 8965 625, 1779 8976 623, 1791 8982 619, 1805 8987 615, 1815 8990 607, 1827 8992 597, 1846 8992 587, 1862 8992 573, 1885 8992 554, 1905 8985 533, 1924 8979 500, 1943 8972 455, 1960 8961 394, 1974 8950 294, 1986 8937 130</trace>
  <trace timeOffset="120487.89" brushRef="#br0" contextRef="#ctx0"> 2126 8940 429, 2126 8940 484, 2126 8940 538, 2126 8940 577, 2126 8940 602, 2126 8940 618, 2126 8940 627, 2126 8940 632, 2126 8940 636, 2126 8940 638, 2135 8901 640, 2145 8882 641, 2158 8862 643, 2174 8840 645, 2190 8818 646, 2207 8793 649, 2223 8767 651, 2239 8743 655, 2248 8726 658, 2252 8710 663, 2252 8695 667, 2248 8681 671, 2236 8665 673, 2219 8653 676, 2199 8646 675, 2184 8641 674, 2165 8638 674, 2146 8638 672, 2126 8638 671, 2102 8646 668, 2081 8656 666, 2063 8668 664, 2047 8681 664, 2035 8697 665, 2028 8710 666, 2022 8724 667, 2018 8741 669, 2017 8761 672, 2017 8786 676, 2017 8811 682, 2018 8835 688, 2026 8860 694, 2037 8881 700, 2047 8901 703, 2061 8920 709, 2077 8937 712, 2094 8950 714, 2116 8964 716, 2137 8975 716, 2162 8982 713, 2188 8988 709, 2216 8993 703, 2245 8993 695, 2274 8993 678, 2303 8993 643, 2331 8987 572, 2360 8976 449, 2389 8963 202</trace>
  <trace timeOffset="121767.96" brushRef="#br0" contextRef="#ctx0"> 5087 8339 466, 5087 8339 489, 5087 8339 516, 5087 8339 545, 5087 8339 574, 5058 8425 602, 5058 8467 624, 5058 8511 638, 5064 8560 646, 5071 8604 647, 5080 8647 649, 5090 8685 652, 5097 8719 653, 5106 8747 656, 5110 8765 660, 5116 8776 663, 5117 8782 669, 5117 8782 676, 5117 8782 686, 5117 8782 698, 5117 8782 712, 5116 8782 726, 5103 8782 739, 5088 8773 752, 5068 8759 762, 5053 8739 769, 5041 8717 776, 5032 8690 781, 5026 8657 787, 5021 8620 792, 5021 8577 794, 5021 8531 797, 5022 8478 796, 5034 8428 798, 5047 8383 799, 5064 8342 799, 5082 8307 799, 5102 8280 797, 5120 8260 796, 5139 8246 794, 5154 8239 792, 5170 8236 790, 5188 8236 786, 5210 8238 782, 5233 8248 777, 5255 8261 773, 5272 8278 767, 5284 8300 763, 5290 8323 757, 5293 8351 753, 5293 8381 748, 5288 8410 746, 5276 8439 744, 5261 8470 744, 5243 8499 747, 5223 8526 746, 5203 8553 749, 5185 8577 749, 5168 8597 749, 5156 8611 750, 5149 8618 752, 5146 8622 755, 5146 8622 760, 5144 8622 764, 5144 8622 768, 5144 8622 771, 5144 8617 773, 5155 8603 773, 5168 8585 775, 5187 8567 778, 5208 8548 776, 5230 8533 781, 5255 8519 779, 5278 8511 779, 5302 8504 779, 5323 8504 778, 5345 8504 780, 5366 8511 779, 5385 8524 780, 5404 8540 776, 5418 8560 773, 5433 8582 768, 5441 8603 765, 5446 8626 763, 5446 8647 760, 5446 8669 759, 5439 8695 757, 5427 8717 759, 5408 8739 759, 5389 8761 760, 5366 8781 761, 5343 8799 762, 5319 8815 764, 5298 8831 766, 5281 8840 768, 5265 8847 771, 5256 8852 773, 5252 8853 774, 5248 8857 775, 5248 8857 775, 5246 8857 773, 5246 8857 766, 5245 8857 756, 5245 8857 739, 5245 8857 705, 5248 8847 649, 5259 8832 556, 5276 8813 406, 5294 8791 135</trace>
  <trace timeOffset="122069.984" brushRef="#br0" contextRef="#ctx0"> 5690 8647 466, 5690 8647 528, 5690 8647 582, 5653 8729 623, 5644 8746 646, 5638 8763 657, 5635 8771 665, 5633 8776 671, 5633 8782 678, 5633 8785 685, 5633 8790 690, 5633 8794 694, 5639 8797 696, 5650 8797 698, 5667 8796 700, 5686 8786 700, 5707 8774 698, 5727 8758 697, 5747 8741 693, 5764 8722 694, 5778 8703 695, 5791 8685 696, 5798 8671 699, 5803 8656 701, 5806 8646 704, 5806 8633 708, 5806 8621 710, 5806 8612 710, 5803 8601 708, 5794 8597 701, 5780 8592 690, 5765 8592 666, 5747 8599 616, 5729 8612 520, 5713 8630 338, 5704 8644 68</trace>
  <trace timeOffset="122524.01" brushRef="#br0" contextRef="#ctx0"> 6001 8325 489, 6001 8325 518, 6001 8325 552, 6001 8325 577, 6004 8432 594, 6005 8467 601, 6005 8501 603, 6005 8535 607, 6005 8565 606, 6005 8588 603, 6005 8609 603, 6005 8622 603, 6005 8636 607, 6005 8649 615, 6005 8654 633, 6005 8661 658, 6005 8661 688, 6005 8661 718, 6005 8661 742, 6005 8661 760, 6005 8661 774, 6005 8661 783, 6005 8661 792, 6007 8653 794, 6011 8638 796, 6017 8620 797, 6027 8601 797, 6037 8585 797, 6050 8572 797, 6066 8560 795, 6078 8552 792, 6092 8547 785, 6108 8547 773, 6127 8547 759, 6150 8548 739, 6169 8557 718, 6186 8567 696, 6201 8579 670, 6215 8594 637, 6224 8604 592, 6229 8617 544, 6231 8626 503, 6231 8636 476, 6229 8649 470, 6218 8664 473, 6201 8681 482, 6181 8695 495, 6160 8710 514, 6135 8724 537, 6109 8739 561, 6083 8753 581, 6060 8767 597, 6038 8779 608, 6023 8788 614, 6012 8793 617, 6010 8796 615, 6010 8796 607, 6008 8796 568, 6008 8796 491, 6008 8796 334, 6008 8796 73</trace>
  <trace timeOffset="123680.07" brushRef="#br0" contextRef="#ctx0"> 17228 2837 240, 17228 2837 299, 17228 2837 363, 17228 2837 417, 17228 2837 462, 17266 2760 490, 17266 2760 507, 17266 2758 515, 17266 2758 520, 17272 2758 525, 17281 2760 530, 17289 2766 538, 17299 2778 545, 17305 2792 555, 17310 2807 568, 17314 2820 581, 17320 2837 599, 17322 2852 617, 17327 2868 635, 17331 2883 650, 17337 2897 665, 17343 2909 677, 17350 2917 691, 17360 2929 705, 17372 2937 719, 17386 2942 732, 17405 2946 742, 17427 2949 750, 17450 2949 757, 17477 2949 760, 17506 2940 762, 17538 2929 765, 17571 2913 765, 17607 2892 766, 17645 2869 766, 17685 2842 766, 17723 2812 766, 17761 2781 768, 17797 2750 767, 17829 2719 769, 17859 2689 768, 17884 2665 770, 17905 2645 769, 17918 2631 769, 17927 2623 767, 17931 2620 762, 17931 2620 755, 17931 2620 740, 17931 2620 711, 17931 2620 653, 17931 2620 548, 17921 2620 316, 17907 2628 37</trace>
  <trace timeOffset="125205.164" brushRef="#br0" contextRef="#ctx0"> 4625 3492 213, 4625 3492 259, 4625 3492 300, 4625 3492 341, 4625 3492 380, 4625 3492 414, 4625 3492 440, 4625 3492 457, 4625 3492 466, 4625 3492 472, 4625 3492 480, 4632 3477 489, 4640 3477 501, 4654 3477 510, 4672 3484 519, 4695 3492 528, 4716 3505 537, 4737 3518 548, 4757 3531 561, 4776 3543 576, 4797 3555 594, 4815 3563 609, 4828 3570 624, 4844 3575 640, 4854 3577 652, 4868 3577 666, 4889 3577 680, 4911 3571 693, 4941 3558 704, 4970 3541 713, 5002 3520 719, 5034 3494 722, 5070 3465 724, 5106 3432 726, 5146 3396 729, 5185 3356 730, 5226 3318 732, 5265 3278 733, 5304 3242 730, 5337 3209 731, 5366 3180 728, 5389 3156 730, 5404 3141 732, 5416 3128 733, 5422 3123 734, 5425 3119 735, 5428 3116 736, 5428 3116 737, 5428 3116 737, 5428 3116 737, 5430 3116 736, 5430 3113 735, 5431 3113 733, 5431 3113 729, 5433 3113 719, 5433 3113 694, 5433 3112 638, 5434 3112 530, 5434 3112 258</trace>
  <trace timeOffset="128300.336" brushRef="#br0" contextRef="#ctx0"> 1095 8296 227, 1095 8296 260, 1095 8296 289, 1095 8296 312, 1095 8296 328, 1095 8296 338, 1095 8296 344, 1095 8296 346, 1095 8296 350, 1095 8296 351, 1044 8320 352, 1039 8332 355, 1036 8342 359, 1032 8357 364, 1027 8368 368, 1026 8373 372, 1024 8385 375, 1024 8393 380, 1024 8405 384, 1024 8416 389, 1029 8424 394, 1035 8433 396, 1044 8439 397, 1053 8443 400, 1065 8445 405, 1082 8445 411, 1098 8445 419, 1116 8445 422, 1129 8440 429, 1141 8433 434, 1150 8427 441, 1165 8416 453, 1179 8406 466, 1195 8393 486, 1212 8381 514, 1218 8366 542, 1218 8352 576, 1208 8337 603, 1189 8320 622, 1176 8308 637, 1162 8300 643, 1155 8293 645, 1147 8289 642, 1140 8286 637, 1135 8283 625, 1127 8283 608, 1120 8283 578, 1110 8291 528, 1095 8307 447, 1088 8318 303, 1087 8332 70</trace>
  <trace timeOffset="129056.38" brushRef="#br0" contextRef="#ctx0"> 734 9387 307, 734 9387 358, 734 9387 412, 734 9387 467, 734 9387 515, 734 9387 553, 734 9387 582, 734 9387 603, 734 9387 616, 734 9387 621, 724 9382 624, 724 9382 625, 724 9382 629, 724 9382 635, 725 9382 641, 734 9382 647, 748 9387 653, 766 9394 657, 783 9399 663, 801 9406 668, 815 9409 671, 831 9411 676, 851 9414 681, 874 9414 686, 904 9414 693, 938 9414 698, 974 9411 704, 1015 9406 708, 1058 9399 711, 1106 9389 713, 1158 9382 711, 1211 9373 710, 1266 9368 708, 1314 9363 705, 1361 9360 705, 1401 9358 708, 1434 9358 709, 1463 9358 710, 1489 9358 710, 1512 9358 710, 1535 9358 712, 1551 9358 712, 1571 9358 713, 1590 9358 714, 1604 9358 714, 1623 9358 715, 1642 9358 714, 1655 9358 715, 1672 9360 715, 1683 9360 714, 1688 9360 715, 1698 9361 715, 1704 9361 715, 1710 9361 715, 1717 9363 715, 1717 9363 715, 1721 9363 715, 1726 9365 715, 1730 9365 716, 1736 9365 717, 1736 9365 720, 1736 9365 722, 1736 9365 724, 1737 9365 726, 1739 9368 726, 1740 9368 728, 1742 9368 729, 1743 9368 730, 1746 9368 729, 1747 9368 726, 1749 9368 716, 1750 9368 693, 1752 9365 633, 1753 9365 516, 1758 9363 282, 1762 9360 10</trace>
  <trace timeOffset="130166.445" brushRef="#br0" contextRef="#ctx0"> 5129 9082 186, 5129 9082 232, 5129 9082 273, 5129 9082 315, 5129 9082 352, 5129 9082 389, 5129 9082 424, 5129 9082 462, 5129 9082 502, 5129 9082 541, 5129 9082 576, 5097 9070 606, 5096 9070 627, 5094 9069 643, 5093 9069 653, 5091 9069 660, 5090 9068 661, 5090 9068 661, 5090 9068 661, 5090 9068 661, 5090 9065 661, 5102 9065 664, 5120 9065 665, 5148 9065 666, 5177 9065 667, 5210 9065 668, 5248 9065 669, 5287 9065 671, 5331 9060 675, 5379 9053 679, 5434 9044 682, 5493 9034 685, 5556 9019 688, 5619 9005 690, 5684 8988 693, 5747 8973 694, 5806 8960 695, 5862 8949 696, 5913 8940 697, 5958 8935 700, 5998 8932 703, 6033 8930 708, 6063 8930 713, 6090 8930 717, 6109 8930 720, 6130 8930 723, 6148 8930 726, 6160 8930 727, 6180 8930 728, 6192 8930 730, 6203 8930 731, 6216 8930 733, 6221 8930 734, 6226 8930 736, 6226 8930 736, 6226 8930 737, 6226 8930 737, 6228 8930 738, 6229 8930 739, 6231 8930 739, 6232 8930 739, 6234 8930 737, 6235 8930 733, 6237 8930 726, 6244 8930 710, 6249 8930 679, 6258 8926 614, 6267 8923 497, 6274 8915 249</trace>
  <trace timeOffset="134707.7" brushRef="#br0" contextRef="#ctx0"> 2662 8759 122, 2662 8759 166, 2662 8759 214, 2662 8759 261, 2662 8759 301, 2662 8759 331, 2662 8759 358, 2662 8759 381, 2662 8759 403, 2662 8759 421, 2647 8758 438, 2645 8758 453, 2644 8758 468, 2644 8758 487, 2642 8758 506, 2642 8758 526, 2641 8758 546, 2641 8758 564, 2639 8758 580, 2639 8758 594, 2639 8758 600, 2639 8758 609, 2639 8758 616, 2639 8758 623, 2639 8758 631, 2639 8758 639, 2639 8758 644, 2641 8758 652, 2645 8759 660, 2657 8761 667, 2665 8764 673, 2676 8765 678, 2687 8767 682, 2697 8767 686, 2708 8767 689, 2720 8767 693, 2738 8767 696, 2749 8767 699, 2768 8765 703, 2781 8764 706, 2794 8764 710, 2814 8764 712, 2832 8764 714, 2856 8764 715, 2879 8764 717, 2901 8764 719, 2922 8767 721, 2945 8768 722, 2969 8768 723, 2994 8768 726, 3017 8768 727, 3043 8768 730, 3070 8768 735, 3099 8765 739, 3128 8759 744, 3159 8754 748, 3187 8749 751, 3218 8743 753, 3247 8739 755, 3276 8736 756, 3302 8732 757, 3321 8731 759, 3341 8731 759, 3359 8731 761, 3371 8731 762, 3391 8731 764, 3409 8731 767, 3421 8731 770, 3441 8731 774, 3458 8731 777, 3471 8731 779, 3491 8731 782, 3511 8731 785, 3532 8729 789, 3561 8726 792, 3588 8722 795, 3617 8717 797, 3647 8710 800, 3676 8705 801, 3706 8700 802, 3735 8695 803, 3763 8690 804, 3789 8688 805, 3813 8686 805, 3834 8686 805, 3857 8686 805, 3873 8686 804, 3890 8686 804, 3909 8686 805, 3926 8686 805, 3951 8688 806, 3968 8690 807, 3984 8690 807, 4003 8695 808, 4023 8695 808, 4040 8695 809, 4061 8697 810, 4080 8697 810, 4098 8697 812, 4118 8697 813, 4137 8697 813, 4156 8697 813, 4169 8695 812, 4189 8695 812, 4209 8690 813, 4221 8690 812, 4241 8690 813, 4259 8690 814, 4272 8690 813, 4291 8690 814, 4308 8690 814, 4321 8690 814, 4341 8690 816, 4361 8690 816, 4379 8688 817, 4405 8686 817, 4426 8683 817, 4442 8681 818, 4460 8678 817, 4474 8678 818, 4487 8674 818, 4503 8673 818, 4514 8673 818, 4526 8673 818, 4539 8673 818, 4549 8673 818, 4561 8673 818, 4574 8673 818, 4584 8673 817, 4596 8673 818, 4609 8674 817, 4620 8674 817, 4633 8676 817, 4645 8676 817, 4663 8678 818, 4681 8678 819, 4700 8678 819, 4717 8678 819, 4734 8678 819, 4746 8676 819, 4763 8673 819, 4774 8669 819, 4785 8668 820, 4797 8666 821, 4801 8665 821, 4807 8665 822, 4807 8665 821, 4812 8664 821, 4817 8664 821, 4821 8661 820, 4827 8661 820, 4827 8661 820, 4827 8661 821, 4827 8661 823, 4828 8661 825, 4830 8661 825, 4831 8661 826, 4833 8661 826, 4834 8661 827, 4836 8661 829, 4837 8661 830, 4839 8661 830, 4839 8661 829, 4840 8661 829, 4840 8661 830, 4840 8661 830, 4843 8661 831, 4843 8661 831, 4843 8661 830, 4843 8661 829, 4843 8661 827, 4843 8661 825, 4843 8659 825, 4839 8656 821, 4834 8653 818, 4824 8649 816, 4812 8641 812, 4802 8638 810, 4789 8630 807, 4775 8624 805, 4762 8617 804, 4743 8607 803, 4727 8599 802, 4711 8591 800, 4695 8582 800, 4682 8576 799, 4669 8568 798, 4654 8562 797, 4643 8557 797, 4626 8553 797, 4610 8548 798, 4600 8545 799, 4584 8540 800, 4574 8540 801, 4568 8538 801, 4560 8535 802, 4555 8533 802, 4551 8531 800, 4546 8531 799, 4542 8528 797, 4537 8526 799, 4532 8523 801, 4525 8518 805, 4522 8515 807, 4519 8511 809, 4516 8511 810, 4516 8511 812, 4512 8507 814, 4506 8506 816, 4502 8502 818, 4499 8501 820, 4499 8501 821, 4497 8499 820, 4497 8499 822, 4496 8499 823, 4494 8499 825, 4493 8499 829, 4491 8499 830, 4490 8499 832, 4489 8499 833, 4489 8499 833, 4487 8497 832, 4487 8497 830, 4486 8497 829, 4486 8497 828, 4486 8497 827, 4486 8497 827, 4486 8497 826, 4486 8497 825, 4493 8501 827, 4500 8507 827, 4512 8515 829, 4522 8524 832, 4532 8531 832, 4548 8545 830, 4560 8555 830, 4574 8564 827, 4588 8572 827, 4604 8577 827, 4620 8584 827, 4637 8588 827, 4651 8591 827, 4666 8594 826, 4684 8597 825, 4697 8599 825, 4716 8600 825, 4730 8600 825, 4742 8601 825, 4754 8603 825, 4760 8603 825, 4766 8604 825, 4771 8604 825, 4776 8606 825, 4782 8606 825, 4788 8607 825, 4788 8607 825, 4788 8607 826, 4788 8607 827, 4789 8607 826, 4791 8609 826, 4792 8609 827, 4794 8609 827, 4795 8609 828, 4797 8611 828, 4798 8611 828, 4799 8611 827, 4801 8611 827, 4801 8611 827, 4802 8612 826, 4804 8612 826, 4805 8612 826, 4807 8612 826, 4807 8612 825, 4808 8612 825, 4808 8612 826, 4810 8612 826, 4810 8614 827, 4812 8614 827, 4812 8614 827, 4814 8614 827, 4814 8614 826, 4814 8614 826, 4815 8615 825, 4815 8615 825, 4815 8615 825, 4817 8615 825, 4817 8615 827, 4817 8615 827, 4817 8615 827, 4818 8615 828, 4818 8617 828, 4818 8617 828, 4818 8622 830, 4814 8632 829, 4804 8644 829, 4792 8661 828, 4779 8678 826, 4765 8695 825, 4749 8712 825, 4734 8732 823, 4717 8751 822, 4703 8773 821, 4688 8793 820, 4675 8813 819, 4663 8831 819, 4652 8847 818, 4645 8857 819, 4639 8869 818, 4634 8879 819, 4630 8886 818, 4625 8896 818, 4623 8901 818, 4619 8910 816, 4617 8915 816, 4613 8922 816, 4609 8931 816, 4607 8933 818, 4606 8938 818, 4603 8942 817, 4601 8946 817, 4597 8949 818, 4593 8957 819, 4590 8961 823, 4587 8964 823, 4583 8972 823, 4581 8976 823, 4577 8984 822, 4572 8992 822, 4568 8999 822, 4564 9007 822, 4562 9010 823, 4558 9017 823, 4557 9019 825, 4554 9024 825, 4552 9027 826, 4552 9027 827, 4551 9027 829, 4551 9027 829, 4549 9029 830, 4549 9031 831, 4548 9032 831, 4548 9032 832, 4546 9034 830, 4546 9034 830, 4545 9036 830, 4545 9036 829, 4543 9036 830, 4543 9036 829, 4543 9039 828, 4543 9039 828, 4542 9039 826, 4542 9039 826, 4542 9039 825, 4542 9041 820, 4542 9041 812, 4542 9041 786, 4542 9041 732, 4542 9041 617, 4548 9032 346, 4558 9014 44</trace>
  <trace timeOffset="144228.25" brushRef="#br0" contextRef="#ctx0"> 26688 11408 51, 26688 11408 72, 26688 11408 105, 26688 11408 143, 26688 11408 179, 26688 11408 211, 26688 11408 238, 26688 11408 266, 26688 11408 294, 26688 11408 320, 26688 11408 343, 26674 11408 360, 26672 11408 374, 26671 11408 388, 26669 11408 402, 26667 11408 415, 26665 11408 431, 26665 11410 445, 26664 11411 458, 26664 11413 471, 26664 11415 482, 26664 11421 495, 26664 11425 507, 26664 11430 518, 26669 11436 529, 26674 11439 538, 26681 11442 546, 26690 11445 553, 26701 11445 559, 26711 11445 565, 26723 11445 573, 26739 11445 581, 26748 11440 591, 26763 11433 600, 26774 11422 611, 26782 11411 620, 26794 11401 629, 26801 11390 638, 26808 11379 645, 26816 11364 651, 26827 11347 657, 26834 11330 660, 26843 11314 664, 26851 11298 666, 26860 11284 668, 26866 11272 669, 26872 11260 672, 26879 11246 672, 26885 11237 673, 26891 11223 675, 26897 11210 676, 26899 11201 677, 26905 11185 676, 26908 11176 677, 26911 11165 675, 26912 11155 677, 26912 11144 679, 26912 11134 681, 26912 11123 683, 26912 11112 686, 26912 11107 688, 26911 11099 690, 26908 11094 693, 26905 11090 693, 26904 11085 695, 26904 11085 696, 26901 11080 697, 26898 11078 697, 26895 11075 698, 26892 11072 698, 26892 11072 699, 26892 11070 699, 26892 11070 699, 26888 11069 699, 26882 11067 698, 26876 11065 698, 26866 11065 698, 26860 11065 697, 26849 11065 696, 26839 11065 695, 26830 11069 694, 26816 11076 694, 26807 11080 694, 26795 11088 694, 26788 11094 694, 26781 11100 694, 26774 11107 695, 26768 11112 695, 26760 11119 696, 26754 11126 697, 26745 11136 700, 26739 11144 701, 26731 11158 705, 26723 11172 704, 26716 11185 703, 26710 11200 703, 26703 11214 702, 26696 11229 703, 26691 11243 703, 26684 11263 703, 26680 11278 702, 26675 11292 702, 26671 11306 701, 26667 11318 702, 26664 11335 702, 26661 11344 703, 26659 11355 705, 26658 11367 706, 26657 11376 708, 26655 11389 709, 26655 11393 710, 26655 11405 712, 26655 11411 713, 26655 11423 713, 26655 11436 714, 26655 11446 714, 26657 11462 715, 26659 11472 716, 26664 11485 717, 26672 11497 718, 26680 11509 719, 26688 11522 720, 26696 11533 720, 26706 11543 721, 26716 11551 722, 26723 11555 723, 26734 11565 724, 26742 11569 726, 26748 11575 726, 26755 11578 728, 26758 11580 730, 26763 11583 732, 26766 11585 734, 26771 11586 736, 26775 11587 738, 26782 11590 739, 26787 11592 742, 26791 11594 745, 26800 11595 747, 26804 11597 750, 26808 11597 752, 26821 11598 754, 26827 11600 756, 26839 11600 757, 26857 11600 759, 26868 11600 759, 26885 11598 761, 26894 11595 762, 26902 11590 763, 26914 11587 765, 26921 11583 765, 26930 11578 767, 26937 11572 769, 26947 11568 770, 26950 11565 772, 26957 11560 773, 26960 11558 774, 26963 11555 775, 26968 11553 776, 26968 11553 777, 26968 11553 778, 26970 11550 779, 26976 11547 780, 26979 11546 781, 26986 11539 781, 26989 11536 780, 26992 11533 781, 26995 11530 780, 26995 11530 780, 26995 11529 779, 26995 11529 778, 26996 11526 778, 26998 11526 777, 26999 11526 777, 27001 11523 777, 27003 11522 776, 27005 11521 775, 27005 11521 774, 27006 11519 771, 27006 11519 769, 27008 11518 763, 27008 11518 755, 27008 11518 742, 27009 11517 721, 27009 11517 683, 27009 11514 616, 27009 11511 502, 27008 11509 288, 26999 11501 22</trace>
  <trace timeOffset="162160.28" brushRef="#br0" contextRef="#ctx0"> 2657 7481 308, 2657 7481 352, 2657 7481 402, 2657 7481 446, 2657 7481 483, 2657 7481 514, 2657 7481 533, 2657 7481 548, 2657 7481 561, 2657 7481 567, 2658 7470 571, 2658 7470 571, 2658 7468 568, 2658 7468 562, 2658 7466 554, 2658 7466 544, 2658 7466 535, 2658 7466 519, 2658 7466 489, 2658 7466 431, 2661 7466 337, 2665 7473 193</trace>
  <trace timeOffset="162949.31" brushRef="#br0" contextRef="#ctx0"> 4788 7468 294, 4788 7468 351, 4788 7468 413, 4788 7468 470, 4788 7468 524, 4788 7468 567, 4788 7468 602, 4788 7468 632, 4788 7468 653, 4788 7468 672, 4788 7409 684, 4788 7407 693, 4788 7407 697, 4783 7407 700, 4772 7409 701, 4760 7420 703, 4745 7439 708, 4733 7464 710, 4723 7492 712, 4714 7524 714, 4707 7557 715, 4703 7596 716, 4700 7635 716, 4698 7677 718, 4698 7717 718, 4698 7758 721, 4698 7799 726, 4698 7839 726, 4701 7876 730, 4705 7914 729, 4711 7950 731, 4717 7983 733, 4726 8015 732, 4734 8047 735, 4743 8074 735, 4753 8099 736, 4762 8122 737, 4771 8140 738, 4776 8153 739, 4785 8163 741, 4791 8170 741, 4794 8172 740, 4798 8175 739, 4798 8175 735, 4802 8175 729, 4812 8175 719, 4823 8165 699, 4833 8158 668, 4839 8144 617, 4843 8128 544, 4843 8108 445, 4844 8084 317, 4844 8060 149</trace>
  <trace timeOffset="163444.34" brushRef="#br0" contextRef="#ctx0"> 4989 7868 405, 4989 7868 442, 4989 7868 480, 4989 7868 513, 4989 7868 538, 4989 7868 559, 4989 7868 578, 4989 7868 596, 4989 7868 612, 4989 7868 627, 5021 7864 635, 5044 7850 643, 5064 7833 646, 5082 7815 650, 5099 7797 651, 5112 7778 654, 5125 7758 657, 5133 7746 660, 5139 7731 664, 5144 7715 665, 5148 7704 666, 5149 7686 668, 5149 7669 669, 5149 7650 670, 5142 7625 671, 5133 7606 671, 5125 7587 672, 5117 7576 673, 5108 7565 675, 5102 7559 678, 5093 7553 679, 5084 7549 680, 5080 7547 681, 5073 7547 681, 5064 7547 683, 5053 7553 683, 5041 7565 685, 5031 7579 686, 5021 7596 688, 5012 7616 693, 5005 7640 696, 4997 7662 701, 4992 7686 705, 4988 7711 711, 4986 7735 714, 4985 7761 718, 4985 7785 720, 4985 7810 722, 4986 7832 726, 4990 7856 724, 4999 7875 726, 5006 7893 726, 5018 7908 724, 5031 7920 724, 5047 7931 724, 5065 7938 724, 5083 7945 724, 5099 7949 723, 5116 7950 723, 5126 7952 722, 5139 7952 722, 5158 7952 723, 5168 7952 723, 5185 7950 724, 5194 7949 726, 5199 7947 726, 5208 7943 723, 5213 7942 719, 5217 7940 709, 5222 7938 689, 5222 7938 646, 5222 7937 565, 5222 7937 420, 5223 7935 157</trace>
  <trace timeOffset="163702.36" brushRef="#br0" contextRef="#ctx0"> 5416 7890 436, 5416 7890 471, 5416 7890 502, 5416 7890 523, 5416 7890 539, 5416 7890 550, 5407 7977 558, 5404 7991 564, 5398 8013 571, 5392 8032 575, 5382 8047 580, 5373 8064 585, 5363 8079 587, 5355 8090 587, 5346 8101 587, 5340 8108 585, 5334 8116 582, 5328 8124 578, 5324 8126 569, 5323 8129 553, 5323 8129 519, 5323 8129 462, 5323 8129 368, 5323 8129 201</trace>
  <trace timeOffset="164528.4" brushRef="#br0" contextRef="#ctx0"> 5981 7821 186, 5981 7821 222, 5981 7821 266, 5981 7821 303, 5981 7821 337, 5981 7821 368, 5981 7821 405, 5981 7821 441, 5981 7821 479, 5981 7821 517, 5981 7821 551, 5982 7766 580, 5982 7756 602, 5981 7746 618, 5978 7736 629, 5973 7728 638, 5970 7718 645, 5963 7711 651, 5958 7704 655, 5950 7699 658, 5943 7694 660, 5939 7693 658, 5927 7691 657, 5914 7691 655, 5897 7693 653, 5875 7700 652, 5855 7711 651, 5836 7723 652, 5820 7735 653, 5804 7750 655, 5791 7765 658, 5778 7782 664, 5770 7799 665, 5762 7817 668, 5756 7836 667, 5751 7856 666, 5748 7872 663, 5747 7890 658, 5745 7908 656, 5745 7922 655, 5745 7942 654, 5745 7952 655, 5745 7962 653, 5745 7974 651, 5749 7982 649, 5755 7991 646, 5761 7999 643, 5767 8006 641, 5774 8008 639, 5784 8013 637, 5793 8013 635, 5807 8013 633, 5824 8008 632, 5845 7998 633, 5864 7983 633, 5885 7967 634, 5905 7947 634, 5924 7925 633, 5943 7902 635, 5961 7875 633, 5981 7844 636, 5998 7815 636, 6014 7785 639, 6027 7755 643, 6037 7724 647, 6043 7694 654, 6046 7664 660, 6046 7635 669, 6046 7606 676, 6044 7576 685, 6038 7547 694, 6030 7518 708, 6020 7490 719, 6011 7465 730, 6002 7442 739, 5996 7425 746, 5992 7415 751, 5991 7412 757, 5991 7412 760, 5989 7410 761, 5989 7410 761, 5989 7409 759, 5988 7407 757, 5988 7407 754, 5987 7406 750, 5987 7406 747, 5985 7406 745, 5984 7407 744, 5982 7422 744, 5982 7442 745, 5981 7470 746, 5981 7497 747, 5981 7525 748, 5981 7554 747, 5981 7585 747, 5982 7614 747, 5985 7643 747, 5988 7671 747, 5992 7697 747, 5998 7723 746, 6004 7746 746, 6010 7765 745, 6015 7783 744, 6023 7802 745, 6028 7814 744, 6034 7828 745, 6038 7840 744, 6043 7850 742, 6049 7864 738, 6053 7872 736, 6055 7876 730, 6060 7883 720, 6063 7888 702, 6066 7891 671, 6069 7896 612, 6069 7896 510, 6073 7896 312, 6078 7897 44</trace>
  <trace timeOffset="165104.44" brushRef="#br0" contextRef="#ctx0"> 6313 8156 368, 6313 8156 414, 6313 8156 462, 6313 8156 505, 6313 8156 539, 6313 8156 564, 6313 8156 585, 6313 8156 600, 6313 8156 615, 6313 8156 632, 6313 8156 648, 6313 8170 668, 6313 8170 684, 6320 8161 699, 6330 8146 712, 6341 8126 721, 6349 8104 730, 6361 8086 738, 6369 8063 744, 6377 8040 749, 6386 8015 753, 6394 7989 755, 6400 7960 759, 6406 7928 761, 6410 7893 765, 6413 7856 765, 6416 7820 769, 6419 7781 769, 6419 7743 771, 6419 7702 774, 6419 7662 777, 6419 7624 780, 6419 7586 783, 6417 7553 790, 6415 7524 794, 6412 7504 800, 6407 7486 804, 6404 7475 809, 6400 7466 813, 6395 7456 817, 6392 7452 819, 6391 7449 821, 6386 7445 822, 6383 7442 823, 6380 7439 823, 6377 7437 823, 6377 7437 823, 6375 7436 825, 6372 7435 826, 6368 7432 827, 6364 7429 828, 6361 7428 828, 6361 7428 828, 6358 7427 828, 6358 7427 830, 6357 7427 830, 6355 7425 831, 6354 7425 831, 6352 7424 829, 6351 7424 830, 6349 7422 830, 6349 7422 830, 6348 7420 831, 6348 7420 831, 6346 7420 830, 6346 7420 829, 6345 7420 827, 6345 7417 826, 6345 7417 825, 6345 7417 822, 6344 7417 817, 6344 7417 808, 6344 7417 792, 6344 7415 757, 6344 7415 690, 6344 7407 449, 6342 7400 143</trace>
  <trace timeOffset="174391.97" brushRef="#br0" contextRef="#ctx0"> 458 10846 262, 458 10846 316, 458 10846 366, 458 10846 408, 458 10846 439, 458 10846 462, 458 10846 476, 458 10846 482, 458 10846 487, 458 10846 490, 448 10839 495, 448 10839 504, 446 10839 516, 446 10839 529, 446 10839 544, 446 10839 559, 446 10839 572, 446 10839 581, 446 10839 589, 446 10842 594, 446 10842 597, 446 10843 600, 446 10843 602, 448 10843 604, 455 10843 606, 465 10843 608, 481 10843 612, 498 10836 616, 513 10826 621, 522 10817 624, 529 10803 629, 537 10789 634, 545 10774 636, 555 10754 638, 561 10741 640, 566 10727 643, 570 10711 649, 572 10700 654, 575 10682 660, 576 10669 666, 578 10657 671, 579 10643 675, 579 10631 680, 579 10619 684, 579 10609 689, 576 10599 693, 572 10590 696, 569 10582 698, 565 10572 700, 559 10563 702, 553 10554 704, 549 10545 705, 543 10536 702, 539 10528 702, 530 10521 702, 524 10515 705, 520 10512 710, 517 10510 712, 517 10510 712, 516 10507 710, 516 10507 708, 510 10507 705, 498 10507 703, 490 10507 701, 478 10515 703, 467 10522 702, 461 10528 705, 451 10539 704, 446 10545 704, 442 10553 702, 436 10560 699, 433 10571 698, 429 10585 696, 426 10594 696, 422 10611 696, 420 10628 696, 419 10647 696, 419 10665 696, 419 10685 696, 419 10706 696, 419 10726 696, 419 10753 695, 419 10776 695, 423 10800 696, 429 10822 696, 433 10843 697, 438 10861 698, 442 10876 699, 445 10890 700, 449 10903 701, 452 10914 703, 458 10926 705, 462 10935 708, 467 10940 710, 474 10948 711, 479 10955 712, 485 10964 713, 493 10969 714, 498 10976 714, 502 10979 715, 511 10982 714, 516 10984 714, 520 10985 715, 530 10986 716, 537 10986 718, 546 10986 717, 556 10986 716, 565 10984 714, 573 10981 713, 579 10975 714, 587 10969 714, 595 10962 715, 604 10952 716, 613 10940 717, 621 10930 718, 630 10920 720, 637 10908 721, 643 10900 721, 650 10890 722, 656 10882 722, 657 10879 722, 662 10873 723, 665 10871 723, 667 10867 722, 670 10864 721, 670 10864 720, 670 10864 718, 670 10864 715, 670 10864 709, 672 10864 698, 672 10863 679, 672 10863 640, 672 10861 557, 672 10861 386, 672 10861 119</trace>
  <trace timeOffset="175865.06" brushRef="#br0" contextRef="#ctx0"> 904 10643 262, 904 10643 322, 904 10643 376, 904 10643 422, 904 10643 462, 904 10643 495, 904 10643 525, 904 10643 548, 904 10643 567, 904 10643 580, 904 10643 592, 877 10626 603, 870 10621 617, 861 10614 629, 854 10607 642, 847 10601 653, 841 10594 663, 836 10592 672, 830 10585 679, 827 10582 685, 824 10579 691, 818 10572 696, 813 10569 698, 809 10567 700, 798 10565 699, 787 10565 696, 773 10565 694, 754 10571 691, 738 10582 689, 724 10592 686, 712 10601 684, 704 10610 682, 699 10618 681, 693 10626 681, 689 10633 680, 686 10636 679, 685 10639 677, 685 10639 674, 682 10639 672, 682 10639 671, 682 10647 670, 681 10655 669, 681 10667 669, 681 10685 668, 681 10696 668, 681 10712 668, 682 10727 668, 682 10738 669, 686 10754 669, 689 10771 669, 692 10781 670, 696 10797 671, 699 10805 671, 701 10815 671, 704 10826 670, 707 10834 669, 711 10843 667, 716 10849 667, 721 10856 666, 722 10859 665, 728 10864 665, 731 10867 665, 734 10871 665, 741 10874 666, 745 10876 666, 748 10878 667, 753 10880 668, 753 10880 669, 753 10880 671, 753 10880 674, 754 10880 678, 756 10882 683, 757 10882 689, 759 10882 694, 760 10882 702, 761 10883 711, 763 10883 718, 767 10883 724, 770 10880 728, 776 10871 731, 782 10856 735, 784 10846 738, 790 10831 741, 793 10819 745, 796 10807 747, 799 10797 749, 802 10785 751, 806 10773 751, 808 10761 753, 809 10751 753, 809 10739 754, 810 10729 754, 810 10715 755, 812 10694 759, 813 10674 759, 816 10645 760, 816 10618 761, 816 10589 761, 816 10557 759, 816 10524 759, 816 10489 756, 813 10454 755, 812 10420 755, 809 10389 755, 808 10360 755, 806 10339 756, 805 10319 756, 805 10299 757, 805 10285 759, 802 10265 759, 801 10253 760, 799 10241 761, 798 10231 763, 796 10224 766, 795 10216 767, 793 10211 768, 792 10207 768, 790 10202 769, 790 10202 770, 790 10201 772, 790 10201 774, 789 10196 775, 787 10192 776, 784 10189 776, 783 10186 776, 783 10186 776, 782 10184 777, 782 10184 778, 782 10184 778, 782 10182 780, 782 10182 780, 782 10182 781, 782 10182 781, 782 10182 779, 782 10182 778, 782 10182 776, 782 10182 774, 782 10182 772, 782 10182 771, 782 10187 770, 782 10202 769, 782 10224 769, 782 10253 769, 784 10282 769, 787 10314 768, 790 10343 768, 792 10374 765, 793 10405 764, 796 10439 763, 799 10473 763, 805 10505 767, 810 10536 767, 815 10567 770, 819 10594 770, 825 10624 770, 831 10652 771, 841 10677 772, 851 10703 773, 861 10729 774, 873 10754 776, 884 10778 776, 899 10802 778, 912 10824 779, 924 10844 780, 935 10861 780, 942 10873 780, 951 10885 779, 958 10891 778, 965 10897 778, 973 10903 777, 980 10908 777, 990 10912 777, 993 10914 778, 997 10915 781, 1001 10915 781, 1006 10915 782, 1010 10915 783, 1022 10915 783, 1030 10915 784, 1042 10912 786, 1058 10903 787, 1071 10894 789, 1082 10885 789, 1093 10876 790, 1103 10865 790, 1114 10853 790, 1127 10839 792, 1140 10826 790, 1152 10812 790, 1165 10800 785, 1182 10788 781, 1195 10778 777, 1208 10768 775, 1217 10761 774, 1223 10751 774, 1231 10744 774, 1235 10735 774, 1240 10726 775, 1241 10721 776, 1244 10717 776, 1244 10711 776, 1246 10706 776, 1247 10701 776, 1249 10697 776, 1249 10697 774, 1249 10696 771, 1249 10696 764, 1249 10694 754, 1250 10692 738, 1250 10692 714, 1250 10692 673, 1250 10689 608, 1241 10687 497, 1233 10685 306, 1223 10684 50</trace>
  <trace timeOffset="177940.17" brushRef="#br0" contextRef="#ctx0"> 1449 10360 305, 1449 10360 371, 1449 10360 437, 1449 10360 493, 1449 10360 544, 1449 10360 585, 1449 10360 616, 1449 10360 642, 1449 10360 663, 1449 10360 679, 1449 10360 691, 1422 10349 699, 1421 10349 705, 1421 10349 709, 1421 10349 712, 1421 10349 714, 1432 10349 715, 1451 10349 716, 1475 10354 716, 1500 10360 717, 1528 10366 717, 1555 10371 717, 1586 10376 717, 1615 10380 718, 1645 10383 719, 1674 10384 720, 1701 10384 721, 1727 10384 722, 1750 10381 721, 1769 10375 721, 1783 10371 720, 1797 10365 720, 1804 10361 720, 1809 10358 719, 1814 10357 717, 1814 10357 712, 1814 10355 706, 1814 10355 699, 1815 10355 691, 1817 10355 681, 1818 10355 671, 1820 10355 656, 1820 10355 636, 1820 10355 600, 1820 10358 547, 1820 10365 476, 1820 10369 379, 1818 10378 239, 1815 10383 24</trace>
  <trace timeOffset="178348.2" brushRef="#br0" contextRef="#ctx0"> 1349 10706 320, 1349 10706 387, 1349 10706 457, 1349 10706 520, 1349 10706 570, 1349 10706 608, 1349 10706 636, 1349 10706 656, 1349 10706 673, 1349 10706 685, 1338 10706 694, 1338 10701 701, 1346 10696 706, 1361 10687 711, 1379 10684 715, 1402 10677 719, 1426 10674 722, 1451 10672 723, 1477 10672 726, 1502 10672 726, 1528 10672 727, 1557 10669 727, 1586 10669 728, 1615 10667 728, 1643 10664 728, 1671 10657 729, 1698 10653 729, 1724 10647 729, 1747 10640 729, 1763 10636 728, 1781 10631 727, 1791 10628 724, 1797 10626 721, 1803 10626 717, 1808 10626 712, 1814 10626 705, 1818 10626 699, 1824 10626 691, 1827 10626 682, 1830 10628 670, 1833 10630 655, 1838 10633 639, 1838 10633 618, 1838 10633 594, 1838 10633 561, 1838 10635 520, 1838 10639 465, 1836 10643 390, 1829 10648 281, 1818 10660 120</trace>
  <trace timeOffset="178720.22" brushRef="#br0" contextRef="#ctx0"> 1448 10957 375, 1448 10957 419, 1448 10957 458, 1448 10957 489, 1448 10957 512, 1448 10957 525, 1448 10957 532, 1448 10957 538, 1448 10957 545, 1448 10957 554, 1448 10957 563, 1441 10972 573, 1454 10975 582, 1470 10979 590, 1487 10984 597, 1504 10986 600, 1522 10989 601, 1539 10992 601, 1557 10993 602, 1581 10994 606, 1606 10994 609, 1629 10994 613, 1652 10994 617, 1675 10992 621, 1695 10985 627, 1710 10979 635, 1724 10972 642, 1733 10968 649, 1737 10965 656, 1746 10960 663, 1749 10957 667, 1752 10955 669, 1755 10953 671, 1755 10953 671, 1755 10952 671, 1755 10952 668, 1755 10952 663, 1756 10952 649, 1756 10952 619, 1756 10950 561, 1756 10950 460, 1756 10950 260, 1756 10948 13</trace>
  <trace timeOffset="179612.27" brushRef="#br0" contextRef="#ctx0"> 2316 10590 459, 2316 10590 519, 2316 10590 576, 2316 10590 622, 2316 10590 654, 2316 10590 675, 2316 10590 687, 2316 10590 694, 2316 10590 694, 2316 10590 697, 2282 10493 695, 2282 10466 696, 2282 10440 698, 2282 10415 700, 2282 10392 702, 2282 10374 704, 2282 10355 709, 2284 10345 715, 2284 10339 721, 2284 10326 726, 2284 10321 730, 2284 10314 732, 2284 10310 734, 2284 10310 736, 2284 10309 737, 2284 10309 737, 2284 10309 736, 2284 10307 734, 2284 10307 731, 2284 10307 729, 2284 10307 727, 2288 10316 727, 2297 10333 727, 2305 10357 728, 2313 10383 728, 2320 10411 729, 2327 10444 728, 2331 10478 729, 2334 10517 732, 2336 10554 732, 2337 10594 736, 2339 10635 738, 2340 10674 737, 2342 10709 738, 2345 10741 737, 2346 10761 737, 2348 10780 737, 2349 10790 737, 2351 10796 737, 2352 10802 736, 2352 10802 735, 2352 10802 732, 2352 10802 731, 2354 10803 728, 2354 10805 722, 2354 10805 711, 2356 10807 685, 2356 10810 645, 2349 10815 589, 2339 10822 524, 2323 10834 457, 2305 10842 397, 2291 10848 350, 2278 10853 317, 2268 10856 298, 2256 10858 288, 2245 10861 291, 2239 10861 301, 2234 10863 321, 2228 10863 353, 2222 10863 397, 2216 10863 448, 2204 10863 497, 2199 10863 544, 2194 10863 583, 2190 10863 614, 2190 10863 638, 2188 10863 654, 2188 10863 667, 2187 10863 675, 2186 10863 679, 2184 10863 680, 2184 10863 682, 2184 10863 684, 2186 10863 689, 2200 10863 695, 2225 10859 700, 2254 10853 705, 2284 10848 711, 2313 10842 715, 2340 10834 718, 2366 10827 721, 2391 10822 723, 2407 10817 724, 2424 10814 724, 2434 10810 723, 2440 10810 723, 2453 10807 722, 2459 10807 722, 2465 10807 722, 2476 10805 722, 2482 10805 724, 2486 10805 724, 2492 10805 724, 2496 10805 724, 2502 10805 723, 2508 10803 723, 2514 10803 722, 2514 10803 720, 2514 10802 716, 2514 10802 709, 2515 10802 694, 2517 10802 671, 2518 10802 629, 2519 10802 551, 2521 10802 415, 2521 10802 154</trace>
  <trace timeOffset="180368.31" brushRef="#br0" contextRef="#ctx0"> 2708 10464 343, 2708 10464 380, 2708 10464 407, 2708 10464 425, 2708 10464 436, 2708 10464 439, 2708 10464 441, 2708 10464 445, 2708 10464 450, 2708 10464 453, 2741 10539 460, 2751 10572 465, 2758 10606 467, 2762 10639 470, 2765 10668 476, 2767 10689 489, 2767 10703 515, 2768 10709 547, 2768 10714 581, 2768 10719 614, 2768 10724 640, 2768 10730 665, 2768 10730 688, 2768 10730 711, 2768 10730 730, 2768 10730 745, 2768 10732 756, 2767 10732 765, 2762 10732 772, 2755 10726 777, 2749 10718 781, 2739 10704 782, 2733 10689 783, 2731 10679 784, 2728 10660 784, 2726 10648 783, 2726 10636 782, 2726 10618 779, 2729 10602 777, 2733 10587 774, 2742 10577 771, 2749 10571 767, 2759 10567 762, 2768 10563 757, 2781 10563 751, 2797 10563 745, 2813 10565 736, 2830 10572 727, 2845 10582 717, 2853 10590 710, 2859 10602 704, 2864 10611 702, 2867 10623 701, 2871 10633 701, 2871 10638 703, 2872 10643 706, 2872 10643 710, 2872 10643 714, 2872 10643 717, 2872 10645 720, 2874 10647 726, 2874 10648 729, 2874 10650 735, 2874 10652 740, 2874 10652 744, 2874 10653 748, 2874 10653 750, 2874 10652 751, 2874 10636 751, 2874 10617 750, 2876 10589 750, 2882 10560 748, 2888 10533 742, 2897 10507 740, 2907 10483 732, 2914 10466 731, 2923 10452 730, 2930 10444 727, 2933 10440 726, 2942 10435 719, 2946 10432 713, 2955 10432 708, 2969 10432 702, 2979 10435 699, 2994 10444 697, 3004 10459 694, 3013 10476 695, 3018 10498 691, 3024 10521 689, 3027 10544 683, 3030 10565 676, 3031 10582 669, 3034 10597 656, 3036 10607 636, 3036 10618 592, 3039 10635 518, 3041 10645 378, 3046 10660 124</trace>
  <trace timeOffset="180772.34" brushRef="#br0" contextRef="#ctx0"> 3273 10512 381, 3273 10512 427, 3273 10512 469, 3273 10512 502, 3273 10512 529, 3273 10512 544, 3273 10512 556, 3273 10512 569, 3273 10512 573, 3273 10512 579, 3273 10512 580, 3230 10535 582, 3225 10553 583, 3225 10571 585, 3225 10589 586, 3225 10611 585, 3227 10631 586, 3232 10648 583, 3238 10660 583, 3247 10669 580, 3253 10677 578, 3255 10680 574, 3265 10684 568, 3276 10684 564, 3289 10684 558, 3306 10677 556, 3321 10668 555, 3333 10655 554, 3345 10640 554, 3355 10624 555, 3364 10607 557, 3368 10594 559, 3373 10579 563, 3375 10569 571, 3375 10555 579, 3375 10537 588, 3375 10519 599, 3374 10503 609, 3368 10488 619, 3364 10478 627, 3356 10469 633, 3349 10461 633, 3347 10457 632, 3344 10454 627, 3344 10454 617, 3342 10452 600, 3339 10452 564, 3335 10452 505, 3330 10457 398, 3327 10464 176</trace>
  <trace timeOffset="181312.38" brushRef="#br0" contextRef="#ctx0"> 3704 10326 439, 3704 10326 486, 3704 10326 524, 3704 10326 552, 3704 10326 570, 3704 10326 581, 3618 10314 587, 3601 10324 591, 3585 10336 592, 3572 10351 594, 3561 10369 591, 3550 10389 590, 3544 10411 588, 3539 10435 586, 3537 10459 589, 3535 10485 588, 3535 10510 591, 3535 10532 591, 3535 10554 590, 3535 10571 589, 3539 10586 588, 3544 10597 586, 3549 10607 585, 3553 10614 583, 3559 10621 582, 3562 10624 581, 3565 10626 577, 3570 10630 573, 3575 10630 570, 3585 10628 571, 3599 10619 576, 3615 10604 582, 3631 10585 588, 3641 10559 591, 3652 10530 590, 3660 10497 594, 3666 10461 594, 3670 10425 597, 3672 10386 603, 3673 10348 610, 3673 10307 619, 3673 10268 628, 3667 10229 640, 3660 10192 649, 3650 10159 661, 3641 10128 675, 3633 10103 688, 3624 10086 700, 3620 10077 711, 3618 10074 718, 3618 10074 721, 3617 10072 718, 3617 10072 713, 3614 10072 706, 3612 10089 702, 3610 10113 701, 3610 10149 700, 3610 10192 700, 3612 10239 699, 3618 10287 699, 3627 10336 698, 3637 10381 697, 3646 10422 694, 3656 10460 690, 3669 10493 691, 3681 10524 685, 3695 10550 680, 3708 10571 660, 3722 10587 618, 3735 10597 547, 3746 10604 423, 3760 10607 246, 3775 10607 3</trace>
  <trace timeOffset="181785.39" brushRef="#br0" contextRef="#ctx0"> 3186 10802 520, 3186 10802 561, 3186 10802 590, 3186 10802 608, 3186 10802 617, 3186 10802 621, 3186 10802 624, 3186 10802 625, 3186 10802 627, 3105 10886 627, 3099 10925 628, 3095 10967 628, 3095 11014 632, 3095 11064 636, 3095 11117 639, 3101 11171 644, 3108 11222 644, 3118 11269 646, 3128 11313 647, 3138 11354 649, 3151 11390 652, 3163 11422 654, 3176 11451 656, 3187 11475 656, 3199 11493 655, 3209 11505 651, 3218 11514 646, 3225 11519 631, 3235 11522 603, 3244 11526 558, 3253 11529 492, 3261 11530 396, 3267 11531 245, 3273 11533 23</trace>
  <trace timeOffset="182272.42" brushRef="#br0" contextRef="#ctx0"> 3462 11044 370, 3462 11044 405, 3462 11044 445, 3456 11139 486, 3456 11176 522, 3456 11217 552, 3459 11257 577, 3465 11298 599, 3471 11339 620, 3478 11376 637, 3484 11407 650, 3490 11428 660, 3492 11442 666, 3494 11448 673, 3494 11448 679, 3494 11448 687, 3494 11448 696, 3495 11448 706, 3495 11448 719, 3495 11448 731, 3497 11450 742, 3497 11450 752, 3495 11436 761, 3488 11416 767, 3478 11386 772, 3467 11354 777, 3458 11318 779, 3450 11278 779, 3446 11237 782, 3442 11193 779, 3442 11151 780, 3442 11107 780, 3446 11069 779, 3453 11035 778, 3464 11001 776, 3478 10975 774, 3491 10952 770, 3508 10932 767, 3524 10918 763, 3543 10908 759, 3558 10900 754, 3575 10897 748, 3589 10896 741, 3601 10896 734, 3615 10897 728, 3626 10906 724, 3633 10920 721, 3638 10940 720, 3638 10962 720, 3638 10989 720, 3630 11015 721, 3617 11046 719, 3602 11076 720, 3584 11105 720, 3566 11134 721, 3549 11160 726, 3533 11185 726, 3518 11205 727, 3508 11221 726, 3498 11236 722, 3494 11244 711, 3491 11249 680, 3491 11258 610, 3491 11263 487, 3491 11267 309, 3494 11271 47</trace>
  <trace timeOffset="182584.44" brushRef="#br0" contextRef="#ctx0"> 3829 11131 556, 3829 11131 595, 3829 11131 629, 3829 11131 656, 3829 11131 675, 3829 11131 686, 3829 11131 693, 3829 11131 698, 3829 11131 700, 3829 11131 701, 3829 11131 702, 3892 11126 702, 3915 11125 702, 3933 11125 703, 3951 11123 704, 3969 11123 705, 3981 11122 709, 4000 11119 710, 4010 11119 711, 4015 11119 712, 4020 11119 713, 4020 11119 714, 4020 11117 714, 4020 11117 714, 4023 11117 713, 4024 11117 712, 4026 11117 711, 4027 11115 705, 4029 11115 693, 4030 11115 666, 4032 11115 608, 4033 11115 493, 4035 11115 267, 4035 11115 3</trace>
  <trace timeOffset="182992.47" brushRef="#br0" contextRef="#ctx0"> 4179 11369 535, 4179 11369 587, 4179 11369 636, 4179 11369 670, 4179 11369 693, 4179 11369 709, 4179 11369 721, 4179 11369 730, 4179 11369 737, 4179 11369 742, 4205 11284 745, 4211 11260 748, 4215 11234 751, 4221 11205 751, 4224 11175 752, 4229 11144 750, 4230 11112 750, 4233 11080 750, 4233 11053 750, 4234 11032 750, 4234 11013 749, 4234 11001 750, 4234 10993 749, 4234 10986 748, 4234 10986 747, 4234 10985 745, 4234 10985 744, 4234 10984 742, 4237 10982 739, 4237 10982 736, 4237 10981 733, 4237 10981 730, 4237 10981 727, 4237 10981 723, 4237 10981 717, 4237 10981 705, 4237 10984 688, 4237 10989 656, 4237 11001 601, 4237 11011 503, 4237 11018 312, 4237 11028 53</trace>
  <trace timeOffset="183472.5" brushRef="#br0" contextRef="#ctx0"> 4448 11455 500, 4448 11455 546, 4448 11455 594, 4448 11455 628, 4448 11455 651, 4448 11455 670, 4448 11455 686, 4448 11455 702, 4448 11455 719, 4448 11455 732, 4448 11455 744, 4470 11439 752, 4480 11418 759, 4489 11393 764, 4497 11364 766, 4506 11330 770, 4516 11292 772, 4525 11252 771, 4534 11210 774, 4543 11164 773, 4551 11119 777, 4558 11070 779, 4562 11022 780, 4562 10972 782, 4562 10926 782, 4555 10882 783, 4543 10842 781, 4529 10803 781, 4513 10769 780, 4496 10739 780, 4481 10714 782, 4470 10696 782, 4460 10682 781, 4454 10674 781, 4451 10672 778, 4449 10668 776, 4449 10668 775, 4448 10667 772, 4448 10667 769, 4448 10667 766, 4445 10667 762, 4445 10667 759, 4444 10667 759, 4444 10667 756, 4441 10667 753, 4438 10679 748, 4437 10689 736, 4434 10706 712, 4432 10722 669, 4432 10735 591, 4432 10753 465, 4432 10765 225</trace>
  <trace timeOffset="183860.52" brushRef="#br0" contextRef="#ctx0"> 4778 10626 430, 4778 10626 482, 4778 10626 528, 4778 10626 559, 4778 10626 579, 4778 10626 592, 4778 10626 600, 4778 10626 608, 4778 10626 616, 4778 10626 623, 4711 10721 631, 4703 10765 639, 4694 10815 646, 4685 10871 655, 4681 10928 664, 4677 10985 672, 4675 11043 679, 4675 11097 688, 4675 11151 698, 4677 11204 704, 4682 11252 711, 4691 11296 711, 4698 11335 711, 4708 11368 710, 4719 11396 706, 4731 11418 704, 4746 11437 694, 4760 11451 675, 4775 11463 640, 4788 11471 586, 4795 11473 511, 4805 11478 403, 4814 11480 231, 4824 11480 0</trace>
  <trace timeOffset="184451.55" brushRef="#br0" contextRef="#ctx0"> 5011 10955 466, 5011 10955 524, 5011 10955 575, 5011 10955 615, 4985 10871 645, 4977 10858 667, 4968 10846 684, 4960 10839 697, 4956 10834 708, 4947 10829 715, 4942 10829 719, 4931 10829 720, 4917 10832 719, 4905 10846 718, 4891 10867 717, 4879 10894 716, 4868 10926 715, 4859 10962 715, 4851 11001 714, 4846 11037 714, 4840 11073 713, 4839 11107 712, 4837 11139 715, 4837 11168 712, 4837 11185 713, 4839 11202 709, 4844 11212 704, 4846 11217 701, 4853 11221 700, 4863 11221 700, 4877 11209 699, 4895 11190 701, 4912 11164 700, 4928 11135 702, 4945 11104 705, 4960 11072 710, 4976 11040 714, 4988 11011 719, 4999 10986 726, 5006 10968 731, 5011 10960 737, 5013 10955 742, 5013 10955 745, 5013 10953 747, 5016 10953 748, 5021 10964 750, 5028 10984 751, 5034 11013 753, 5038 11047 753, 5042 11085 755, 5045 11127 759, 5048 11172 759, 5051 11217 762, 5055 11261 762, 5058 11304 761, 5060 11342 761, 5062 11376 760, 5064 11403 760, 5065 11422 760, 5065 11433 760, 5067 11443 761, 5067 11450 761, 5067 11454 763, 5068 11460 765, 5068 11460 769, 5068 11460 774, 5068 11460 782, 5068 11460 792, 5070 11462 799, 5070 11462 806, 5071 11460 810, 5076 11448 813, 5080 11430 815, 5088 11405 814, 5096 11381 815, 5105 11357 813, 5113 11330 810, 5125 11305 804, 5135 11279 792, 5144 11255 768, 5155 11231 729, 5161 11217 657, 5167 11200 545, 5170 11189 356, 5171 11182 81</trace>
  <trace timeOffset="184785.56" brushRef="#br0" contextRef="#ctx0"> 5256 11135 633, 5256 11135 661, 5256 11135 688, 5256 11135 710, 5256 11135 722, 5256 11135 729, 5256 11135 731, 5256 11135 732, 5256 11135 733, 5256 11135 733, 5271 11107 732, 5282 11100 731, 5296 11093 726, 5310 11085 720, 5323 11079 713, 5333 11076 699, 5343 11073 689, 5353 11070 678, 5359 11069 667, 5369 11067 660, 5373 11065 646, 5378 11064 624, 5384 11064 587, 5384 11064 530, 5384 11062 453, 5384 11062 350, 5385 11062 199</trace>
  <trace timeOffset="185243.6" brushRef="#br0" contextRef="#ctx0"> 5567 11328 510, 5567 11328 573, 5567 11328 627, 5567 11328 661, 5567 11328 681, 5567 11328 693, 5567 11328 698, 5567 11328 704, 5567 11328 709, 5567 11328 712, 5602 11231 714, 5606 11207 713, 5609 11180 714, 5612 11153 713, 5615 11126 712, 5616 11100 713, 5616 11075 712, 5618 11050 713, 5618 11032 713, 5619 11018 713, 5619 11006 713, 5619 11001 713, 5621 10996 713, 5621 10996 712, 5621 10994 711, 5621 10994 710, 5621 10993 710, 5622 10992 710, 5622 10989 710, 5622 10989 713, 5624 10986 714, 5624 10985 716, 5624 10984 718, 5625 10982 717, 5625 10981 717, 5627 10979 717, 5627 10977 716, 5628 10976 713, 5628 10976 705, 5630 10975 695, 5630 10975 676, 5632 10975 644, 5636 10975 590, 5639 10976 497, 5645 10986 306, 5650 10997 49</trace>
  <trace timeOffset="185868.62" brushRef="#br0" contextRef="#ctx0"> 5745 11509 330, 5745 11509 363, 5745 11509 397, 5745 11509 424, 5745 11509 451, 5745 11509 478, 5745 11509 509, 5745 11509 541, 5745 11509 572, 5745 11509 599, 5745 11509 624, 5749 11517 646, 5756 11510 664, 5764 11497 679, 5773 11483 693, 5780 11465 703, 5788 11446 713, 5794 11425 721, 5801 11401 726, 5809 11373 730, 5817 11344 731, 5824 11313 732, 5830 11279 734, 5836 11243 731, 5842 11204 733, 5846 11163 731, 5849 11117 731, 5849 11070 732, 5849 11018 732, 5849 10967 733, 5849 10914 733, 5846 10863 735, 5839 10814 734, 5833 10768 736, 5827 10729 736, 5820 10696 736, 5814 10672 736, 5807 10655 736, 5804 10643 735, 5798 10636 735, 5794 10628 735, 5791 10626 736, 5790 10623 737, 5790 10623 737, 5785 10621 737, 5780 10619 738, 5775 10618 738, 5771 10618 740, 5771 10618 740, 5770 10617 741, 5770 10617 742, 5768 10617 742, 5767 10617 745, 5765 10614 749, 5764 10614 755, 5762 10614 763, 5761 10614 771, 5761 10614 778, 5759 10614 785, 5759 10614 792, 5758 10614 795, 5758 10614 797, 5756 10614 798, 5756 10614 797, 5755 10611 797, 5755 10611 795, 5755 10611 793, 5753 10611 790, 5753 10611 786, 5753 10611 782, 5753 10611 777, 5753 10611 769, 5753 10611 755, 5753 10611 732, 5753 10611 695, 5753 10611 628, 5753 10611 528, 5753 10611 330, 5753 10611 63</trace>
  <trace timeOffset="196068.22" brushRef="#br0" contextRef="#ctx0"> 125 9888 126, 125 9888 160, 125 9888 192, 125 9888 226, 125 9888 254, 125 9888 281, 125 9888 306, 125 9888 327, 125 9888 346, 125 9888 364, 117 9859 375, 115 9855 383, 115 9855 388, 114 9853 387, 114 9853 381, 114 9853 374, 114 9853 366, 114 9856 363, 114 9873 365, 118 9902 365, 125 9939 368, 130 9981 371, 134 10023 374, 136 10069 379, 136 10118 382, 138 10169 387, 140 10221 391, 142 10273 396, 145 10326 398, 147 10375 402, 148 10423 405, 153 10471 410, 157 10518 419, 163 10563 423, 170 10610 431, 176 10655 434, 180 10700 439, 186 10746 446, 192 10790 451, 199 10836 458, 203 10883 484, 206 10928 511, 208 10972 535, 208 11015 561, 208 11055 563, 208 11093 569, 208 11127 572, 206 11163 575, 203 11197 561, 200 11229 538, 196 11261 520, 195 11290 500, 195 11311 501, 193 11330 507, 192 11351 512, 189 11364 516, 188 11381 520, 186 11393 524, 186 11404 526, 185 11416 528, 185 11421 530, 185 11426 532, 185 11426 533, 185 11431 536, 185 11437 538, 185 11443 540, 183 11455 544, 183 11462 546, 183 11473 548, 182 11487 551, 182 11497 552, 180 11510 553, 179 11521 555, 179 11533 555, 177 11538 556, 177 11548 557, 177 11555 558, 177 11560 559, 177 11565 561, 177 11565 559, 177 11565 561, 177 11569 561, 179 11572 561, 180 11577 564, 183 11582 565, 183 11582 567, 183 11582 568, 189 11583 568, 193 11583 568, 206 11585 591, 218 11586 613, 231 11586 635, 242 11586 656, 256 11586 655, 276 11586 655, 296 11586 656, 313 11586 656, 332 11586 658, 351 11586 658, 362 11586 660, 381 11589 658, 399 11590 657, 416 11594 657, 432 11595 656, 449 11598 657, 467 11600 660, 488 11601 660, 516 11603 663, 542 11604 664, 566 11605 661, 590 11607 660, 614 11610 660, 639 11615 660, 663 11619 663, 689 11625 664, 715 11630 664, 738 11633 664, 763 11636 665, 789 11637 666, 816 11637 668, 847 11637 670, 879 11637 672, 910 11637 674, 942 11637 675, 975 11636 677, 1012 11633 679, 1050 11630 681, 1091 11629 683, 1133 11629 684, 1181 11629 682, 1233 11629 679, 1286 11629 676, 1338 11629 675, 1389 11629 678, 1432 11632 679, 1475 11636 681, 1516 11639 682, 1557 11642 684, 1600 11644 686, 1640 11647 687, 1683 11648 689, 1723 11648 693, 1763 11648 694, 1803 11650 698, 1844 11650 696, 1886 11650 694, 1929 11650 695, 1972 11650 694, 2014 11650 698, 2055 11650 703, 2096 11650 708, 2138 11651 713, 2184 11656 717, 2232 11659 719, 2280 11664 720, 2327 11668 722, 2371 11672 726, 2414 11676 727, 2454 11680 729, 2494 11683 731, 2533 11684 731, 2573 11684 731, 2613 11684 732, 2654 11684 731, 2694 11683 733, 2735 11679 735, 2774 11673 737, 2814 11668 739, 2855 11664 740, 2897 11660 741, 2940 11657 742, 2984 11656 743, 3025 11656 745, 3067 11656 748, 3107 11656 749, 3145 11656 751, 3180 11656 752, 3213 11657 753, 3247 11660 752, 3279 11661 752, 3310 11664 751, 3341 11667 750, 3373 11667 751, 3403 11667 751, 3433 11667 752, 3462 11667 753, 3492 11667 754, 3523 11664 755, 3553 11664 756, 3584 11661 757, 3614 11661 759, 3644 11661 759, 3676 11661 760, 3706 11661 761, 3737 11664 763, 3766 11668 765, 3796 11672 766, 3825 11676 767, 3852 11679 768, 3880 11681 768, 3907 11684 768, 3935 11686 768, 3962 11689 767, 3990 11690 768, 4019 11693 768, 4046 11696 768, 4075 11697 768, 4103 11698 768, 4132 11700 769, 4160 11701 769, 4189 11703 770, 4220 11703 770, 4249 11705 770, 4279 11705 770, 4308 11705 770, 4337 11708 770, 4366 11710 769, 4393 11712 770, 4422 11712 770, 4449 11714 770, 4476 11714 771, 4505 11715 771, 4532 11717 771, 4560 11718 771, 4587 11719 771, 4614 11719 772, 4639 11719 772, 4663 11719 773, 4685 11719 773, 4708 11719 773, 4731 11719 774, 4754 11717 774, 4775 11715 774, 4797 11714 775, 4820 11712 775, 4834 11710 775, 4853 11710 776, 4870 11710 775, 4883 11710 775, 4903 11710 775, 4915 11710 775, 4928 11710 776, 4948 11710 776, 4962 11708 776, 4982 11708 776, 4996 11705 776, 5009 11705 778, 5022 11705 779, 5037 11703 779, 5050 11703 780, 5062 11701 779, 5076 11700 778, 5090 11698 779, 5102 11697 778, 5113 11696 778, 5128 11693 779, 5138 11693 776, 5151 11690 777, 5156 11690 776, 5168 11690 777, 5174 11690 779, 5187 11689 779, 5199 11689 779, 5203 11689 779, 5216 11688 779, 5222 11688 779, 5233 11686 780, 5245 11686 780, 5249 11684 781, 5259 11683 781, 5265 11683 780, 5272 11683 780, 5282 11681 779, 5288 11681 778, 5294 11681 778, 5307 11681 778, 5313 11681 781, 5319 11681 781, 5331 11681 781, 5337 11681 781, 5349 11681 780, 5362 11681 781, 5366 11681 782, 5378 11681 782, 5384 11681 783, 5396 11681 783, 5408 11681 781, 5421 11681 781, 5433 11681 781, 5444 11681 781, 5462 11681 783, 5473 11681 783, 5492 11681 783, 5511 11681 783, 5522 11681 783, 5544 11683 783, 5561 11683 785, 5580 11684 785, 5599 11684 785, 5618 11684 785, 5638 11684 783, 5657 11684 784, 5683 11684 783, 5704 11684 783, 5726 11680 784, 5745 11676 784, 5765 11672 787, 5784 11668 789, 5803 11664 789, 5819 11660 789, 5835 11657 786, 5853 11656 787, 5872 11652 789, 5897 11650 789, 5918 11644 789, 5933 11644 787, 5949 11640 786, 5959 11637 786, 5972 11636 786, 5982 11633 786, 5994 11632 787, 6005 11629 787, 6015 11627 787, 6027 11624 787, 6031 11622 789, 6041 11621 789, 6046 11619 792, 6050 11618 792, 6055 11617 792, 6055 11617 792, 6055 11615 792, 6055 11615 793, 6057 11615 793, 6059 11613 794, 6063 11610 796, 6067 11609 798, 6072 11605 799, 6076 11604 800, 6076 11604 801, 6076 11603 802, 6076 11603 805, 6078 11601 807, 6079 11600 812, 6082 11595 814, 6085 11589 817, 6089 11580 819, 6093 11571 818, 6095 11560 819, 6099 11540 821, 6102 11522 821, 6106 11500 822, 6111 11475 823, 6114 11451 821, 6119 11426 821, 6124 11401 822, 6130 11376 822, 6134 11350 823, 6140 11325 822, 6146 11301 823, 6151 11279 822, 6155 11257 823, 6160 11234 825, 6163 11211 821, 6166 11194 823, 6169 11178 819, 6170 11165 818, 6170 11151 818, 6172 11132 818, 6172 11119 819, 6173 11099 819, 6173 11079 819, 6173 11067 818, 6175 11047 818, 6175 11030 818, 6175 11018 818, 6175 10997 818, 6175 10985 818, 6175 10972 818, 6175 10960 818, 6175 10955 818, 6176 10944 818, 6176 10938 818, 6176 10932 818, 6176 10926 818, 6176 10926 818, 6176 10925 819, 6176 10925 819, 6176 10923 819, 6176 10917 819, 6176 10911 819, 6176 10905 819, 6176 10900 819, 6176 10900 820, 6176 10894 820, 6176 10890 820, 6176 10879 821, 6173 10868 821, 6170 10859 821, 6169 10849 822, 6164 10839 823, 6161 10831 823, 6157 10822 823, 6154 10815 825, 6148 10805 825, 6143 10798 825, 6137 10790 825, 6132 10783 823, 6125 10776 823, 6119 10771 823, 6112 10765 822, 6106 10759 822, 6099 10751 822, 6093 10746 823, 6087 10738 825, 6081 10730 825, 6075 10722 825, 6069 10715 825, 6063 10706 825, 6059 10699 825, 6052 10689 825, 6046 10680 825, 6038 10672 825, 6033 10664 825, 6024 10655 825, 6018 10648 825, 6010 10640 825, 5999 10630 825, 5988 10621 825, 5976 10611 825, 5963 10604 825, 5952 10597 825, 5937 10589 825, 5923 10582 825, 5910 10575 825, 5894 10567 819, 5881 10559 819, 5861 10548 813, 5849 10542 813, 5835 10535 813, 5820 10530 815, 5806 10524 815, 5791 10519 815, 5777 10513 815, 5764 10510 814, 5753 10505 814, 5738 10498 814, 5725 10493 815, 5713 10490 815, 5699 10485 815, 5684 10478 813, 5671 10473 813, 5653 10464 813, 5636 10454 813, 5621 10444 814, 5606 10435 814, 5590 10425 815, 5576 10415 815, 5564 10407 816, 5556 10398 816, 5545 10387 816, 5538 10380 816, 5530 10368 816, 5521 10357 815, 5515 10348 816, 5505 10336 816, 5498 10322 815, 5490 10310 815, 5483 10297 815, 5475 10282 815, 5469 10268 816, 5463 10253 817, 5456 10233 817, 5450 10213 817, 5443 10193 816, 5439 10174 816, 5434 10154 817, 5430 10135 818, 5425 10113 817, 5421 10091 817, 5416 10069 815, 5411 10047 815, 5408 10032 816, 5404 10015 816, 5402 10005 817, 5398 9993 818, 5395 9982 816, 5392 9970 816, 5387 9960 816, 5384 9948 817, 5379 9936 819, 5376 9926 820, 5372 9914 820, 5369 9902 820, 5366 9890 818, 5363 9878 814, 5360 9865 813, 5356 9851 810, 5353 9833 810, 5352 9821 810, 5350 9803 812, 5349 9793 812, 5347 9781 812, 5346 9769 812, 5345 9762 812, 5343 9750 812, 5342 9743 813, 5340 9738 814, 5339 9728 814, 5337 9724 815, 5336 9719 814, 5334 9715 814, 5334 9715 814, 5333 9714 814, 5331 9711 814, 5328 9706 814, 5324 9701 813, 5323 9699 813, 5319 9696 813, 5316 9692 815, 5313 9689 815, 5305 9683 816, 5296 9677 816, 5288 9672 814, 5274 9667 814, 5259 9661 814, 5249 9657 813, 5230 9653 813, 5211 9650 813, 5188 9649 812, 5159 9647 812, 5129 9647 811, 5097 9647 811, 5062 9647 812, 5025 9647 812, 4985 9647 812, 4942 9647 813, 4901 9647 813, 4859 9649 813, 4817 9650 813, 4774 9650 813, 4731 9651 813, 4685 9653 813, 4639 9656 813, 4587 9659 813, 4534 9664 813, 4476 9668 813, 4415 9672 814, 4351 9681 813, 4286 9688 813, 4221 9697 812, 4155 9706 811, 4089 9715 811, 4023 9723 811, 3955 9731 812, 3887 9740 812, 3818 9747 813, 3746 9753 813, 3675 9760 813, 3607 9764 812, 3539 9767 812, 3474 9769 812, 3412 9772 814, 3351 9772 816, 3289 9774 817, 3227 9774 818, 3163 9774 818, 3098 9774 818, 3031 9774 818, 2965 9774 819, 2901 9774 819, 2839 9774 819, 2777 9772 818, 2716 9772 820, 2654 9772 821, 2590 9772 823, 2525 9772 825, 2459 9774 825, 2391 9777 823, 2324 9781 823, 2259 9784 823, 2199 9786 823, 2145 9789 822, 2091 9789 821, 2043 9789 825, 1995 9789 826, 1947 9789 830, 1901 9789 833, 1853 9784 832, 1808 9781 832, 1760 9777 831, 1713 9774 831, 1666 9772 830, 1622 9772 830, 1580 9769 830, 1542 9769 829, 1507 9769 829, 1474 9769 829, 1441 9769 828, 1409 9769 828, 1377 9769 826, 1344 9772 825, 1311 9772 825, 1279 9776 825, 1249 9779 828, 1217 9782 832, 1187 9786 836, 1156 9789 838, 1127 9793 838, 1106 9796 837, 1087 9797 836, 1067 9801 836, 1053 9801 836, 1033 9801 834, 1022 9803 835, 1007 9803 836, 988 9803 836, 974 9803 837, 954 9803 837, 936 9801 836, 922 9799 836, 903 9794 836, 881 9791 836, 861 9786 837, 836 9782 837, 813 9777 836, 796 9772 837, 777 9769 835, 757 9764 835, 737 9760 834, 711 9753 832, 689 9747 832, 666 9740 832, 650 9738 833, 634 9731 832, 617 9726 832, 604 9724 830, 584 9721 829, 566 9719 828, 553 9718 827, 534 9718 830, 523 9718 832, 510 9716 835, 497 9716 835, 485 9716 835, 474 9715 835, 459 9714 834, 446 9714 835, 432 9711 835, 417 9711 834, 404 9711 835, 391 9709 835, 380 9707 835, 368 9707 837, 355 9704 837, 342 9703 836, 329 9701 836, 316 9699 835, 303 9699 834, 284 9699 834, 273 9699 833, 254 9699 833, 242 9699 833, 232 9699 831, 221 9701 830, 216 9703 830, 206 9704 830, 202 9706 831, 195 9706 814, 186 9707 796, 182 9709 778, 171 9711 760, 160 9711 759, 148 9711 757, 138 9714 757, 125 9714 757, 114 9714 757, 99 9715 759, 88 9715 759, 73 9716 757, 62 9716 756, 50 9718 756, 37 9718 756, 31 9718 759, 27 9719 757, 21 9719 757, 17 9721 757, 11 9723 755, 7 9724 755, 7 9724 754, 5 9724 753, 5 9724 752, 4 9724 752, 2 9724 751, 2 9724 750, 2 9724 750, 2 9726 749, 2 9726 749, 2 9726 749, 2 9726 750, 2 9728 750, 2 9728 750, 2 9731 750, 2 9731 748, 2 9731 747, 2 9731 746, 2 9733 745, 2 9733 744, 2 9735 743, 2 9735 740, 2 9736 738, 2 9738 737, 2 9740 735, 2 9740 736, 2 9748 735, 2 9755 732, 2 9760 729, 2 9772 721, 2 9786 706, 2 9803 676, 2 9828 612, 8 9847 481, 23 9865 183</trace>
  <trace timeOffset="199384.4" brushRef="#br0" contextRef="#ctx0"> 727 11082 253, 727 11082 293, 727 11082 330, 727 11082 366, 727 11082 400, 727 11082 430, 727 11082 455, 727 11082 476, 727 11082 493, 727 11082 510, 727 11082 522, 711 11075 532, 710 11073 540, 710 11073 546, 708 11073 553, 707 11073 558, 705 11072 563, 705 11072 569, 704 11072 571, 704 11072 572, 702 11072 573, 699 11084 573, 696 11104 574, 693 11129 575, 692 11158 579, 692 11192 580, 692 11229 585, 692 11264 589, 692 11304 592, 692 11343 599, 693 11384 606, 696 11428 613, 699 11475 619, 702 11526 627, 704 11582 635, 705 11636 643, 707 11693 650, 708 11750 658, 708 11808 669, 708 11867 676, 708 11928 685, 708 11988 689, 707 12047 693, 705 12107 697, 702 12164 699, 698 12218 703, 695 12272 708, 692 12321 713, 690 12364 717, 689 12404 721, 689 12438 722, 689 12460 724, 689 12480 728, 689 12500 728, 689 12512 733, 689 12530 733, 690 12540 734, 690 12545 734, 692 12550 735, 692 12550 737, 692 12550 738, 692 12550 740, 693 12552 742, 693 12554 744, 695 12555 749, 695 12557 752, 695 12559 754, 696 12560 756, 696 12560 753, 696 12560 746, 696 12560 727, 693 12547 698, 688 12525 648, 681 12493 578, 676 12453 475, 673 12401 328, 673 12340 86</trace>
  <trace timeOffset="200341.45" brushRef="#br0" contextRef="#ctx0"> 631 11153 160, 631 11153 194, 631 11153 221, 631 11153 244, 631 11153 260, 631 11153 274, 631 11153 287, 631 11153 298, 631 11153 308, 631 11153 321, 631 11153 336, 601 11131 351, 596 11131 366, 590 11131 376, 579 11131 383, 569 11139 388, 559 11148 390, 550 11165 394, 545 11190 392, 537 11221 396, 529 11257 398, 522 11301 399, 511 11347 404, 500 11396 407, 491 11443 413, 481 11485 422, 470 11521 436, 461 11543 450, 455 11560 468, 453 11565 490, 453 11565 514, 452 11565 537, 452 11565 557, 452 11567 572, 451 11568 585, 451 11569 596, 451 11571 609, 449 11571 618, 449 11571 627, 449 11571 631, 448 11565 633, 448 11551 636, 448 11531 639, 448 11509 642, 449 11480 645, 452 11455 649, 455 11431 652, 459 11410 655, 462 11393 660, 465 11376 663, 467 11367 666, 468 11354 668, 472 11335 670, 475 11325 671, 479 11310 673, 482 11301 674, 485 11296 675, 490 11286 676, 491 11283 678, 493 11278 678, 496 11269 679, 498 11264 680, 502 11260 681, 505 11257 683, 505 11257 686, 505 11255 688, 505 11255 691, 507 11254 694, 507 11252 697, 508 11251 703, 508 11249 710, 510 11248 718, 511 11242 727, 513 11237 736, 514 11232 744, 517 11223 746, 519 11219 753, 520 11214 753, 522 11210 759, 523 11205 763, 524 11201 766, 526 11197 768, 529 11192 767, 529 11192 768, 529 11190 769, 530 11187 770, 534 11182 771, 536 11178 768, 539 11175 764, 539 11175 760, 539 11173 755, 539 11173 753, 540 11173 750, 546 11173 749, 555 11176 749, 568 11187 752, 582 11204 753, 599 11222 759, 614 11242 757, 631 11261 756, 647 11283 757, 663 11304 756, 679 11325 759, 695 11347 760, 711 11367 760, 730 11384 760, 745 11401 760, 761 11416 760, 776 11431 761, 789 11443 762, 798 11453 762, 809 11462 762, 821 11469 762, 828 11475 763, 839 11483 763, 845 11487 764, 853 11492 764, 860 11497 764, 863 11500 764, 868 11502 765, 868 11502 765, 868 11502 765, 873 11504 765, 876 11505 766, 880 11509 768, 884 11510 769, 884 11510 772, 884 11510 775, 884 11510 777, 886 11510 780, 886 11511 782, 887 11511 784, 887 11511 789, 887 11511 790, 889 11514 789, 889 11514 786, 889 11514 777, 889 11514 759, 889 11514 722, 880 11504 638, 868 11492 500, 855 11471 259, 850 11448 0</trace>
  <trace timeOffset="201112.5" brushRef="#br0" contextRef="#ctx0"> 382 11283 126, 382 11283 154, 382 11283 180, 382 11283 206, 382 11283 228, 382 11283 252, 382 11283 274, 382 11283 300, 382 11283 327, 382 11283 353, 382 11283 380, 365 11232 405, 364 11229 429, 364 11223 448, 364 11223 463, 362 11222 476, 362 11222 482, 362 11222 484, 362 11221 483, 362 11221 479, 362 11219 473, 362 11219 468, 362 11219 465, 361 11221 462, 361 11232 462, 359 11249 463, 359 11273 462, 358 11298 457, 358 11328 453, 356 11359 449, 354 11392 450, 352 11430 452, 351 11472 457, 348 11519 462, 345 11572 466, 342 11629 469, 338 11688 475, 333 11748 479, 331 11809 482, 328 11869 488, 325 11930 488, 322 11993 487, 316 12055 487, 313 12114 483, 310 12173 483, 309 12228 481, 308 12279 482, 306 12322 483, 305 12360 484, 303 12392 486, 302 12417 486, 302 12438 487, 302 12455 488, 302 12468 492, 302 12480 495, 302 12493 503, 302 12500 509, 302 12505 516, 302 12510 524, 302 12516 533, 302 12521 545, 302 12527 559, 302 12527 576, 302 12527 594, 302 12527 609, 302 12528 623, 302 12530 632, 302 12530 640, 302 12530 647, 302 12530 651, 302 12533 657, 302 12533 661, 302 12533 663, 302 12535 661, 302 12535 656, 302 12535 647, 302 12535 629, 300 12533 590, 296 12522 535, 291 12503 451, 283 12475 319, 276 12439 99</trace>
  <trace timeOffset="201864.55" brushRef="#br0" contextRef="#ctx0"> 284 11401 246, 284 11401 285, 284 11401 320, 284 11401 351, 284 11401 378, 284 11401 400, 284 11401 420, 284 11401 438, 284 11401 456, 284 11401 472, 284 11401 484, 277 11367 495, 276 11364 505, 276 11364 512, 276 11364 520, 276 11361 529, 274 11360 537, 274 11359 543, 274 11357 548, 273 11355 551, 273 11354 553, 273 11352 554, 273 11351 555, 271 11350 556, 271 11347 554, 271 11347 550, 270 11347 544, 270 11347 537, 268 11347 529, 264 11357 522, 257 11373 516, 248 11396 512, 239 11422 510, 232 11448 509, 225 11473 510, 219 11497 510, 216 11514 511, 215 11526 513, 213 11536 516, 212 11543 519, 211 11548 524, 211 11555 526, 211 11555 529, 209 11555 532, 209 11555 539, 209 11555 550, 209 11555 563, 209 11555 577, 209 11555 588, 209 11538 596, 209 11514 601, 215 11483 606, 221 11451 610, 229 11422 616, 237 11393 620, 244 11367 623, 250 11340 627, 256 11318 628, 260 11301 631, 264 11284 636, 267 11273 640, 268 11261 645, 271 11251 650, 271 11246 649, 273 11242 652, 273 11242 654, 274 11237 654, 277 11234 657, 279 11229 655, 282 11226 652, 282 11226 650, 282 11225 648, 282 11225 646, 283 11225 647, 287 11225 648, 296 11225 650, 305 11234 652, 315 11246 654, 328 11261 656, 338 11276 657, 348 11294 658, 358 11313 658, 367 11332 660, 376 11351 660, 387 11371 658, 399 11389 658, 409 11405 658, 419 11418 660, 425 11430 660, 430 11442 660, 435 11451 660, 438 11458 661, 443 11465 661, 446 11469 661, 449 11472 663, 452 11477 664, 452 11477 665, 452 11477 667, 452 11477 668, 453 11478 670, 455 11478 673, 456 11480 677, 456 11480 681, 458 11480 686, 459 11480 690, 461 11480 693, 461 11480 694, 461 11483 694, 462 11483 693, 462 11483 688, 462 11485 681, 462 11485 663, 462 11485 619, 462 11483 536, 462 11475 376, 462 11462 118</trace>
  <trace timeOffset="213568.22" brushRef="#br0" contextRef="#ctx0"> 3540 11712 81, 3540 11712 112, 3540 11712 143, 3540 11712 175, 3540 11712 205, 3540 11712 237, 3540 11712 264, 3540 11712 292, 3540 11712 316, 3540 11712 340, 3503 11668 363, 3501 11664 383, 3501 11664 402, 3500 11664 419, 3500 11664 431, 3500 11661 441, 3498 11660 450, 3498 11660 457, 3497 11659 462, 3497 11659 467, 3497 11657 472, 3497 11656 478, 3497 11654 486, 3497 11652 493, 3497 11652 501, 3497 11651 509, 3500 11648 515, 3504 11647 522, 3514 11642 526, 3521 11639 530, 3532 11636 533, 3541 11635 537, 3553 11633 540, 3572 11632 543, 3585 11632 547, 3605 11632 552, 3623 11630 553, 3635 11630 553, 3653 11630 550, 3670 11630 547, 3686 11630 551, 3708 11630 556, 3730 11632 562, 3750 11636 568, 3763 11640 570, 3780 11644 571, 3796 11650 573, 3812 11652 575, 3828 11657 578, 3844 11661 580, 3858 11664 582, 3869 11668 585, 3886 11671 587, 3903 11673 590, 3915 11676 592, 3932 11679 596, 3944 11681 602, 3955 11683 610, 3972 11684 618, 3987 11688 624, 4003 11690 628, 4019 11693 632, 4036 11697 635, 4052 11701 639, 4074 11705 642, 4092 11710 644, 4110 11717 646, 4129 11722 646, 4146 11726 650, 4163 11730 651, 4182 11734 653, 4201 11739 655, 4221 11739 655, 4244 11742 657, 4267 11746 660, 4289 11747 661, 4314 11748 665, 4338 11750 668, 4364 11750 671, 4390 11751 674, 4418 11751 677, 4442 11751 679, 4467 11751 681, 4491 11751 682, 4516 11751 683, 4540 11751 684, 4562 11751 684, 4588 11751 685, 4613 11754 683, 4637 11756 683, 4662 11759 684, 4684 11761 684, 4707 11762 687, 4730 11762 688, 4753 11762 689, 4775 11762 690, 4798 11762 691, 4815 11762 693, 4836 11762 695, 4857 11762 695, 4880 11762 695, 4909 11762 695, 4935 11762 695, 4960 11764 695, 4983 11767 696, 5005 11768 696, 5026 11769 696, 5042 11771 696, 5060 11774 694, 5077 11776 694, 5096 11779 695, 5112 11780 695, 5131 11783 698, 5148 11785 698, 5158 11786 699, 5177 11788 700, 5194 11788 702, 5204 11789 704, 5225 11789 706, 5243 11789 709, 5256 11789 710, 5278 11789 711, 5298 11789 713, 5310 11789 714, 5331 11789 713, 5349 11789 713, 5368 11789 714, 5391 11789 715, 5411 11789 719, 5433 11789 720, 5454 11791 722, 5475 11792 724, 5498 11794 726, 5519 11796 726, 5542 11796 728, 5564 11797 728, 5587 11798 728, 5610 11800 728, 5635 11801 726, 5657 11801 726, 5680 11801 726, 5697 11803 726, 5715 11803 727, 5735 11803 727, 5753 11803 726, 5773 11803 726, 5790 11804 726, 5801 11804 727, 5814 11806 728, 5830 11808 728, 5842 11809 729, 5859 11812 728, 5869 11814 727, 5882 11815 728, 5892 11817 726, 5905 11818 727, 5916 11819 727, 5921 11819 728, 5933 11819 731, 5940 11819 732, 5946 11819 733, 5956 11819 734, 5962 11819 735, 5969 11819 736, 5975 11819 738, 5975 11819 739, 5979 11819 740, 5985 11819 740, 5989 11819 738, 5996 11819 739, 5996 11819 740, 5996 11819 742, 5996 11819 744, 5998 11819 746, 5999 11819 746, 6001 11819 748, 6002 11819 750, 6004 11819 752, 6005 11819 756, 6007 11819 757, 6008 11819 759, 6008 11819 759, 6010 11819 761, 6010 11819 762, 6011 11819 762, 6011 11819 763, 6012 11819 763, 6012 11819 764, 6012 11819 765, 6014 11819 765, 6014 11819 765, 6014 11819 765, 6015 11819 765, 6015 11819 764, 6015 11819 765, 6017 11819 765, 6017 11819 766, 6017 11819 766, 6017 11819 766, 6017 11819 766, 6018 11819 766, 6018 11819 766, 6018 11819 767, 6018 11819 767, 6018 11819 768, 6018 11819 768, 6018 11819 769, 6018 11819 769, 6018 11819 770, 6020 11819 770, 6020 11819 771, 6020 11819 771, 6020 11819 770, 6020 11819 770, 6020 11819 770, 6020 11819 770, 6020 11819 770, 6020 11819 770, 6020 11819 771, 6020 11819 771, 6020 11819 771, 6020 11819 771, 6020 11819 770, 6020 11819 770, 6020 11819 769, 6020 11819 769, 6020 11819 769, 6020 11819 768, 6020 11819 767, 6020 11819 767, 6020 11819 766, 6020 11819 767, 6020 11819 767, 6020 11819 768, 6020 11819 769, 6020 11819 769, 6020 11819 769, 6020 11819 769, 6020 11819 768, 6020 11819 768, 6020 11819 768, 6020 11819 768, 6020 11819 768, 6020 11819 768, 6020 11821 767, 6020 11821 767, 6020 11821 767, 6020 11821 767, 6020 11821 768, 6020 11821 768, 6020 11821 768, 6020 11821 767, 6020 11821 767, 6020 11821 768, 6020 11821 768, 6020 11821 768, 6020 11821 769, 6020 11821 769, 6020 11821 768, 6020 11821 768, 6020 11821 768, 6020 11821 768, 6020 11821 769, 6020 11821 769, 6020 11821 770, 6020 11821 770, 6020 11821 770, 6020 11821 769, 6020 11821 768, 6020 11821 768, 6020 11821 768, 6020 11821 767, 6020 11821 766, 6020 11821 766, 6020 11821 764, 6020 11821 763, 6020 11821 763, 6020 11821 762, 6020 11821 762, 6020 11823 761, 6020 11823 760, 6020 11823 757, 6020 11823 754, 6020 11823 752, 6020 11823 749, 6020 11823 746, 6020 11823 743, 6020 11823 740, 6020 11823 737, 6020 11823 734, 6018 11823 732, 6018 11823 730, 6018 11823 728, 6017 11823 727, 6015 11823 727, 6014 11823 727, 6012 11823 727, 6011 11823 727, 6010 11823 727, 6008 11823 727, 6007 11823 727, 6005 11823 727, 5998 11823 727, 5991 11823 727, 5985 11823 726, 5979 11823 726, 5979 11823 724, 5978 11823 724, 5978 11823 723, 5972 11823 722, 5963 11823 721, 5958 11823 718, 5953 11823 716, 5953 11823 714, 5952 11823 710, 5952 11823 706, 5950 11823 702, 5949 11823 697, 5947 11823 690, 5946 11823 684, 5944 11823 678, 5943 11823 672, 5941 11823 665, 5940 11823 657, 5939 11823 649, 5937 11823 641, 5936 11823 633, 5933 11823 622, 5932 11823 613, 5926 11823 595, 5918 11823 572, 5913 11823 541, 5908 11823 498, 5903 11823 442, 5895 11818 360, 5888 11812 229, 5876 11796 26</trace>
  <trace timeOffset="223427.78" brushRef="#br0" contextRef="#ctx0"> 21192 8425 108, 21192 8425 147, 21192 8425 184, 21192 8425 224, 21192 8425 259, 21192 8425 292, 21192 8425 319, 21192 8425 342, 21192 8425 363, 21192 8425 383, 21192 8425 405, 21183 8401 429, 21180 8395 455, 21178 8390 479, 21177 8385 503, 21177 8381 525, 21177 8381 543, 21175 8378 557, 21175 8378 568, 21174 8378 574, 21171 8376 578, 21170 8374 581, 21169 8373 583, 21167 8371 585, 21166 8371 585, 21164 8369 586, 21163 8369 587, 21161 8368 590, 21160 8368 592, 21158 8366 596, 21158 8366 599, 21157 8365 604, 21157 8365 610, 21155 8364 616, 21154 8364 623, 21152 8364 632, 21151 8361 640, 21149 8361 648, 21148 8361 656, 21147 8361 663, 21145 8361 668, 21144 8361 672, 21141 8358 675, 21140 8358 678, 21134 8357 680, 21128 8357 682, 21123 8356 683, 21119 8356 684, 21119 8356 685, 21118 8356 685, 21118 8356 687, 21116 8356 687, 21115 8354 687, 21113 8354 687, 21111 8354 686, 21109 8354 685, 21108 8354 683, 21105 8354 681, 21102 8365 680, 21099 8381 679, 21096 8403 678, 21095 8428 679, 21095 8459 681, 21095 8495 679, 21095 8536 682, 21095 8580 680, 21096 8629 679, 21099 8678 679, 21100 8734 678, 21102 8790 678, 21103 8847 678, 21105 8906 679, 21106 8963 679, 21108 9019 680, 21108 9078 683, 21109 9134 682, 21113 9190 684, 21116 9244 683, 21121 9298 683, 21125 9350 683, 21129 9401 682, 21135 9451 682, 21140 9500 680, 21145 9547 681, 21149 9593 681, 21154 9635 682, 21157 9674 682, 21160 9711 682, 21164 9745 679, 21167 9781 680, 21170 9813 683, 21174 9846 683, 21178 9878 688, 21181 9907 688, 21184 9936 686, 21189 9965 687, 21192 9988 686, 21193 10007 686, 21196 10023 688, 21197 10035 689, 21199 10047 689, 21200 10060 689, 21202 10065 688, 21203 10076 689, 21206 10082 689, 21206 10089 689, 21207 10099 689, 21207 10106 690, 21207 10110 690, 21209 10120 690, 21209 10127 690, 21210 10137 691, 21210 10147 693, 21210 10159 693, 21210 10169 693, 21210 10174 693, 21210 10179 693, 21210 10179 694, 21210 10179 693, 21210 10186 694, 21210 10190 695, 21210 10196 696, 21210 10202 700, 21210 10202 702, 21210 10202 703, 21210 10202 706, 21210 10204 709, 21210 10206 713, 21210 10207 718, 21210 10208 722, 21210 10210 727, 21210 10211 730, 21212 10211 734, 21212 10211 737, 21213 10213 740, 21215 10213 744, 21220 10213 746, 21225 10213 747, 21236 10211 748, 21249 10207 748, 21260 10204 748, 21277 10199 748, 21287 10197 749, 21300 10196 749, 21312 10194 749, 21323 10194 750, 21343 10193 750, 21362 10190 750, 21385 10187 749, 21408 10184 749, 21432 10181 750, 21455 10176 751, 21479 10172 752, 21504 10166 752, 21531 10161 753, 21559 10155 754, 21588 10151 755, 21618 10147 756, 21648 10142 759, 21679 10137 760, 21709 10132 762, 21738 10128 764, 21768 10122 764, 21797 10118 765, 21826 10115 765, 21855 10111 765, 21884 10108 766, 21913 10106 767, 21942 10106 768, 21971 10106 768, 21998 10106 769, 22026 10103 769, 22052 10101 768, 22079 10099 769, 22105 10099 770, 22133 10098 771, 22160 10096 771, 22189 10093 772, 22219 10089 771, 22250 10086 772, 22282 10082 773, 22313 10077 775, 22345 10072 777, 22377 10069 777, 22409 10065 778, 22441 10062 778, 22471 10060 779, 22500 10057 779, 22527 10055 779, 22555 10054 779, 22582 10054 779, 22610 10054 780, 22637 10054 780, 22665 10054 781, 22692 10054 782, 22718 10054 783, 22746 10052 784, 22775 10047 784, 22805 10044 785, 22835 10040 786, 22867 10034 786, 22901 10029 787, 22935 10022 787, 22970 10015 789, 23003 10011 787, 23038 10005 787, 23070 10002 787, 23103 9999 787, 23135 9997 787, 23166 9996 787, 23200 9994 789, 23233 9992 789, 23269 9990 792, 23304 9987 792, 23340 9985 792, 23376 9981 793, 23412 9978 793, 23449 9973 793, 23486 9968 793, 23523 9965 793, 23561 9961 793, 23600 9958 793, 23642 9956 793, 23683 9951 793, 23724 9949 792, 23766 9948 792, 23807 9946 793, 23850 9944 793, 23891 9943 794, 23931 9941 794, 23973 9939 794, 24012 9939 794, 24051 9936 793, 24089 9936 794, 24125 9934 795, 24160 9932 796, 24193 9931 796, 24226 9927 796, 24259 9926 795, 24290 9922 795, 24322 9919 795, 24351 9917 796, 24381 9915 797, 24410 9914 797, 24437 9912 797, 24465 9910 798, 24491 9907 798, 24517 9906 799, 24544 9903 802, 24570 9900 803, 24598 9898 804, 24627 9897 805, 24654 9897 806, 24682 9897 806, 24709 9897 805, 24735 9897 805, 24759 9897 805, 24782 9897 805, 24803 9897 805, 24820 9897 805, 24838 9897 805, 24855 9897 805, 24868 9897 806, 24888 9897 807, 24906 9897 808, 24926 9897 809, 24953 9895 810, 24978 9893 810, 25004 9890 809, 25030 9885 810, 25055 9882 810, 25081 9878 810, 25105 9873 811, 25130 9868 812, 25146 9865 813, 25164 9864 814, 25182 9861 814, 25193 9859 813, 25209 9858 811, 25221 9856 812, 25225 9855 812, 25231 9855 814, 25235 9855 815, 25242 9855 815, 25248 9855 815, 25254 9855 815, 25254 9855 816, 25254 9853 818, 25254 9853 815, 25256 9853 817, 25257 9851 816, 25258 9851 818, 25260 9851 820, 25261 9850 821, 25263 9850 823, 25264 9849 825, 25267 9844 825, 25270 9840 826, 25273 9835 826, 25276 9832 827, 25276 9832 828, 25276 9824 828, 25276 9818 830, 25276 9806 829, 25276 9786 830, 25276 9774 830, 25273 9755 830, 25267 9736 830, 25264 9716 831, 25261 9692 831, 25260 9668 831, 25258 9642 831, 25258 9619 831, 25258 9590 831, 25258 9564 832, 25258 9536 832, 25258 9509 833, 25260 9482 832, 25263 9455 833, 25264 9426 832, 25266 9399 834, 25266 9370 834, 25266 9343 834, 25266 9315 834, 25266 9288 835, 25264 9259 835, 25261 9228 832, 25257 9196 832, 25254 9163 829, 25251 9129 830, 25248 9097 830, 25245 9063 831, 25242 9029 831, 25240 8995 831, 25238 8964 833, 25238 8933 832, 25238 8906 832, 25238 8876 833, 25238 8857 833, 25238 8835 833, 25238 8815 834, 25238 8801 830, 25238 8781 831, 25238 8761 831, 25238 8749 832, 25238 8729 833, 25238 8710 833, 25237 8693 831, 25234 8674 831, 25231 8656 831, 25230 8638 832, 25227 8618 834, 25222 8594 835, 25219 8570 836, 25216 8545 831, 25212 8521 832, 25208 8497 828, 25207 8480 828, 25205 8460 828, 25204 8440 828, 25204 8427 828, 25204 8406 827, 25204 8386 828, 25204 8374 827, 25204 8361 828, 25204 8349 827, 25204 8342 828, 25204 8336 828, 25204 8323 828, 25204 8318 827, 25204 8311 827, 25204 8307 826, 25204 8301 826, 25204 8295 826, 25204 8289 827, 25204 8275 827, 25204 8269 828, 25204 8256 827, 25204 8243 827, 25202 8233 827, 25201 8222 827, 25199 8218 827, 25198 8207 827, 25196 8202 826, 25195 8199 826, 25195 8194 826, 25192 8189 827, 25190 8185 827, 25189 8179 827, 25187 8177 827, 25185 8172 827, 25183 8170 828, 25179 8165 828, 25178 8163 827, 25178 8163 827, 25175 8158 826, 25172 8156 826, 25169 8153 826, 25166 8149 825, 25166 8149 825, 25162 8146 823, 25157 8144 822, 25153 8143 822, 25141 8140 821, 25137 8140 821, 25127 8140 821, 25115 8139 820, 25104 8139 821, 25092 8136 820, 25078 8136 821, 25056 8136 821, 25037 8136 821, 25013 8136 821, 24988 8136 821, 24964 8136 821, 24940 8139 821, 24916 8141 821, 24888 8144 820, 24861 8148 820, 24832 8153 820, 24800 8157 819, 24767 8163 820, 24732 8170 820, 24693 8178 820, 24654 8186 822, 24612 8192 822, 24569 8199 823, 24527 8202 823, 24483 8206 822, 24439 8208 823, 24395 8211 822, 24351 8211 821, 24308 8214 822, 24267 8214 822, 24229 8214 822, 24191 8214 825, 24155 8214 825, 24120 8214 823, 24086 8214 823, 24053 8214 823, 24018 8214 823, 23985 8214 825, 23949 8214 825, 23914 8214 823, 23878 8216 821, 23839 8221 821, 23803 8226 821, 23763 8233 820, 23724 8240 821, 23683 8248 820, 23642 8254 819, 23600 8261 819, 23560 8266 819, 23519 8272 819, 23477 8278 821, 23437 8283 821, 23396 8286 821, 23355 8290 821, 23314 8293 821, 23273 8296 821, 23232 8300 820, 23194 8303 820, 23156 8306 820, 23121 8308 820, 23087 8310 820, 23054 8311 820, 23022 8311 820, 22992 8313 820, 22961 8313 820, 22932 8313 820, 22905 8313 821, 22877 8313 821, 22850 8313 821, 22822 8313 821, 22795 8313 819, 22766 8310 819, 22739 8308 819, 22711 8307 818, 22682 8306 819, 22653 8306 819, 22623 8306 818, 22594 8306 819, 22565 8306 819, 22538 8306 819, 22513 8306 820, 22487 8306 820, 22462 8306 820, 22438 8306 820, 22413 8306 819, 22391 8306 819, 22365 8306 820, 22341 8306 821, 22313 8306 821, 22286 8306 821, 22259 8303 820, 22230 8301 819, 22201 8300 819, 22172 8298 818, 22142 8296 819, 22111 8296 819, 22078 8296 820, 22045 8296 821, 22011 8296 821, 21975 8296 821, 21939 8298 819, 21899 8301 819, 21860 8303 818, 21819 8306 819, 21776 8308 818, 21732 8310 819, 21686 8311 818, 21640 8315 817, 21591 8318 817, 21546 8320 818, 21500 8322 820, 21456 8322 820, 21411 8322 820, 21371 8322 820, 21329 8322 819, 21289 8322 819, 21249 8322 821, 21213 8320 821, 21180 8320 822, 21149 8315 822, 21129 8315 822, 21111 8313 823, 21099 8311 823, 21093 8310 825, 21083 8308 823, 21076 8308 823, 21070 8307 823, 21066 8307 823, 21066 8307 823, 21064 8306 823, 21064 8306 822, 21063 8306 823, 21061 8306 823, 21060 8306 823, 21058 8306 822, 21057 8306 821, 21055 8306 819, 21054 8306 819, 21051 8306 819, 21050 8306 819, 21049 8306 822, 21047 8306 821, 21046 8306 821, 21046 8306 821, 21044 8306 821, 21044 8306 821, 21043 8306 821, 21043 8306 821, 21041 8306 821, 21041 8306 821, 21040 8306 821, 21040 8306 821, 21038 8306 821, 21038 8306 821, 21037 8306 821, 21037 8306 822, 21037 8306 821, 21035 8306 821, 21035 8306 821, 21035 8306 821, 21034 8306 820, 21034 8306 820, 21034 8306 819, 21034 8306 818, 21034 8306 819, 21034 8306 818, 21034 8306 817, 21034 8306 817, 21034 8306 817, 21034 8308 817, 21034 8320 818, 21034 8329 818, 21038 8345 818, 21041 8358 818, 21044 8374 818, 21049 8393 818, 21051 8408 819, 21054 8424 819, 21057 8435 819, 21058 8447 819, 21060 8465 818, 21061 8477 817, 21064 8497 820, 21066 8508 818, 21066 8521 821, 21067 8535 821, 21067 8547 822, 21069 8560 822, 21069 8567 822, 21069 8579 823, 21069 8585 820, 21070 8595 821, 21070 8607 820, 21070 8612 821, 21072 8624 822, 21072 8632 822, 21072 8646 821, 21072 8665 821, 21072 8678 820, 21072 8697 820, 21073 8715 822, 21076 8731 822, 21079 8751 822, 21083 8771 822, 21087 8791 821, 21090 8811 821, 21095 8831 820, 21098 8852 820, 21102 8874 819, 21105 8894 820, 21108 8918 820, 21111 8940 820, 21113 8961 820, 21116 8978 821, 21118 8995 821, 21118 9017 822, 21119 9039 822, 21121 9065 823, 21123 9090 823, 21125 9116 823, 21128 9142 825, 21131 9169 825, 21135 9196 827, 21140 9223 825, 21145 9251 825, 21149 9276 826, 21152 9299 826, 21157 9324 826, 21160 9346 826, 21163 9368 827, 21166 9389 827, 21167 9406 827, 21170 9423 827, 21171 9440 827, 21174 9453 827, 21175 9472 827, 21177 9492 827, 21178 9510 827, 21180 9535 826, 21183 9557 826, 21184 9581 825, 21187 9603 825, 21190 9626 825, 21193 9649 825, 21196 9671 825, 21199 9694 825, 21202 9715 826, 21206 9738 828, 21207 9760 827, 21210 9776 827, 21212 9793 826, 21215 9809 826, 21216 9826 831, 21220 9849 831, 21222 9864 834, 21225 9881 834, 21226 9897 833, 21228 9907 834, 21229 9926 834, 21229 9943 834, 21231 9956 834, 21232 9973 833, 21235 9990 832, 21236 10000 833, 21239 10019 833, 21241 10035 833, 21242 10047 833, 21243 10064 831, 21246 10081 831, 21248 10091 831, 21251 10106 831, 21252 10115 832, 21255 10123 832, 21258 10132 832, 21263 10140 832, 21266 10147 832, 21268 10151 832, 21272 10159 833, 21274 10162 833, 21275 10167 833, 21277 10175 833, 21278 10179 832, 21280 10184 832, 21281 10193 833, 21283 10197 833, 21284 10202 833, 21286 10208 833, 21286 10213 832, 21287 10217 832, 21287 10222 833, 21289 10228 834, 21289 10228 834, 21289 10228 835, 21289 10228 836, 21289 10229 836, 21290 10231 837, 21290 10233 838, 21290 10233 838, 21291 10234 840, 21291 10234 842, 21291 10236 843, 21293 10236 845, 21293 10236 845, 21293 10236 846, 21293 10236 846, 21294 10236 846, 21294 10239 847, 21294 10239 848, 21294 10239 848, 21297 10239 849, 21297 10239 848, 21298 10240 847, 21298 10240 847, 21300 10240 847, 21307 10240 847, 21319 10240 847, 21336 10236 848, 21359 10229 846, 21384 10222 847, 21410 10214 847, 21439 10206 847, 21471 10197 848, 21505 10189 848, 21541 10179 847, 21577 10172 847, 21615 10166 847, 21653 10160 847, 21692 10154 846, 21728 10149 846, 21764 10147 846, 21797 10144 846, 21831 10140 847, 21861 10137 847, 21891 10135 847, 21920 10131 847, 21948 10130 847, 21975 10130 848, 22000 10128 849, 22026 10128 849, 22049 10127 849, 22075 10123 848, 22101 10120 847, 22128 10118 848, 22156 10115 849, 22185 10111 849, 22215 10108 849, 22247 10106 849, 22279 10103 848, 22312 10101 849, 22344 10098 848, 22377 10094 850, 22410 10091 850, 22442 10089 850, 22473 10086 851, 22503 10086 850, 22533 10084 850, 22564 10082 850, 22594 10081 848, 22626 10079 848, 22658 10077 849, 22690 10077 849, 22724 10076 850, 22757 10074 850, 22790 10072 850, 22825 10072 850, 22860 10069 849, 22896 10069 849, 22932 10069 850, 22971 10069 850, 23009 10069 850, 23047 10069 849, 23084 10067 849, 23121 10067 849, 23159 10067 848, 23198 10067 849, 23240 10065 849, 23281 10065 849, 23321 10062 850, 23364 10061 850, 23406 10057 850, 23447 10055 852, 23489 10052 852, 23529 10049 852, 23570 10045 851, 23610 10043 851, 23651 10042 851, 23689 10037 852, 23729 10034 852, 23766 10029 853, 23803 10026 853, 23837 10022 851, 23872 10017 852, 23908 10012 852, 23944 10008 851, 23979 10003 852, 24015 10000 852, 24048 9997 853, 24082 9994 855, 24115 9993 855, 24147 9988 855, 24180 9985 854, 24212 9981 854, 24242 9976 853, 24272 9973 854, 24301 9968 855, 24326 9965 855, 24351 9961 855, 24368 9958 855, 24385 9956 855, 24397 9951 856, 24408 9951 858, 24423 9949 858, 24428 9948 858, 24439 9946 858, 24445 9946 858, 24450 9944 858, 24462 9943 859, 24468 9941 858, 24478 9939 859, 24491 9939 859, 24501 9936 858, 24511 9936 858, 24522 9934 858, 24533 9932 859, 24542 9931 859, 24553 9929 859, 24557 9927 859, 24569 9926 859, 24576 9926 860, 24586 9924 860, 24598 9924 860, 24602 9922 859, 24614 9922 859, 24619 9922 859, 24628 9922 859, 24640 9922 859, 24644 9922 858, 24654 9922 858, 24660 9924 858, 24673 9927 858, 24683 9929 860, 24696 9931 860, 24708 9932 860, 24719 9934 860, 24738 9934 859, 24748 9936 859, 24767 9936 859, 24779 9936 859, 24793 9936 859, 24805 9936 859, 24817 9936 859, 24829 9936 859, 24839 9936 859, 24851 9936 858, 24855 9936 859, 24861 9936 860, 24865 9934 859, 24871 9934 861, 24878 9934 860, 24888 9932 861, 24894 9932 860, 24904 9929 860, 24916 9927 860, 24926 9926 859, 24943 9922 859, 24959 9919 859, 24975 9915 858, 24991 9910 858, 25007 9907 859, 25017 9905 859, 25034 9900 860, 25044 9897 859, 25055 9893 860, 25066 9890 860, 25075 9886 859, 25085 9882 860, 25091 9881 856, 25098 9876 856, 25102 9875 856, 25107 9873 856, 25111 9871 861, 25111 9871 861, 25111 9870 861, 25111 9870 863, 25115 9867 862, 25121 9864 862, 25124 9861 858, 25128 9859 858, 25128 9859 854, 25128 9858 853, 25128 9858 859, 25133 9855 859, 25137 9851 858, 25141 9849 858, 25146 9847 853, 25146 9847 853, 25149 9844 858, 25154 9843 858, 25162 9838 858, 25169 9833 858, 25172 9831 855, 25179 9826 855, 25183 9823 855, 25186 9820 855, 25189 9818 855, 25190 9815 855, 25193 9813 856, 25196 9809 855, 25199 9806 855, 25199 9806 855, 25201 9801 855, 25202 9797 856, 25204 9793 858, 25207 9789 858, 25207 9782 858, 25207 9776 858, 25207 9762 859, 25207 9743 859, 25207 9726 859, 25207 9701 858, 25207 9677 858, 25204 9651 858, 25199 9622 858, 25196 9593 858, 25193 9561 859, 25190 9527 859, 25187 9495 859, 25185 9465 859, 25182 9438 859, 25179 9416 860, 25178 9397 861, 25176 9377 861, 25175 9363 862, 25175 9342 861, 25173 9330 861, 25173 9315 861, 25173 9296 863, 25173 9283 863, 25173 9264 863, 25173 9247 864, 25173 9228 859, 25176 9206 859, 25179 9184 855, 25183 9163 855, 25187 9143 855, 25192 9122 855, 25196 9101 856, 25202 9078 855, 25207 9056 856, 25213 9031 855, 25218 9007 855, 25222 8985 855, 25225 8967 856, 25227 8949 858, 25228 8931 858, 25230 8911 858, 25231 8891 859, 25231 8874 859, 25231 8860 860, 25231 8848 860, 25231 8835 862, 25231 8821 862, 25231 8809 863, 25231 8794 862, 25230 8781 861, 25230 8767 861, 25228 8746 862, 25228 8732 862, 25228 8710 863, 25228 8690 863, 25228 8671 863, 25228 8646 862, 25228 8627 863, 25228 8609 864, 25228 8591 864, 25228 8577 865, 25228 8557 861, 25228 8543 862, 25228 8528 858, 25228 8514 858, 25228 8507 858, 25227 8495 858, 25227 8489 858, 25225 8482 855, 25224 8470 855, 25222 8465 854, 25221 8454 855, 25218 8443 858, 25216 8435 858, 25213 8424 858, 25212 8413 859, 25208 8405 859, 25205 8393 860, 25204 8383 858, 25201 8373 859, 25198 8361 858, 25196 8357 858, 25195 8347 858, 25193 8342 858, 25192 8337 856, 25192 8332 856, 25190 8327 855, 25189 8322 856, 25187 8318 858, 25185 8308 858, 25183 8303 859, 25182 8300 859, 25179 8289 858, 25178 8283 858, 25176 8272 858, 25173 8261 858, 25172 8253 858, 25169 8243 858, 25167 8239 858, 25166 8228 858, 25164 8224 858, 25163 8219 858, 25163 8214 858, 25163 8214 858, 25163 8214 856, 25163 8214 855, 25163 8211 855, 25163 8211 854, 25162 8208 856, 25162 8207 855, 25160 8206 855, 25160 8204 854, 25159 8202 853, 25159 8201 853, 25157 8199 851, 25156 8199 852, 25154 8197 852, 25153 8195 851, 25151 8194 854, 25147 8189 854, 25143 8185 854, 25140 8182 853, 25134 8175 852, 25131 8172 852, 25128 8170 852, 25118 8165 852, 25114 8165 852, 25104 8163 851, 25095 8160 850, 25082 8158 849, 25065 8156 849, 25052 8156 849, 25033 8153 849, 25013 8153 849, 25001 8153 849, 24981 8153 849, 24962 8151 849, 24949 8149 850, 24930 8148 850, 24919 8148 851, 24904 8146 851, 24885 8143 850, 24873 8143 850, 24854 8141 850, 24833 8140 850, 24815 8140 849, 24790 8140 849, 24767 8140 849, 24744 8140 850, 24719 8143 849, 24693 8148 849, 24667 8153 849, 24638 8157 848, 24608 8163 847, 24576 8170 847, 24542 8173 847, 24508 8179 847, 24472 8185 848, 24436 8187 848, 24398 8192 848, 24358 8195 849, 24320 8197 849, 24281 8199 848, 24242 8201 847, 24202 8202 847, 24165 8204 847, 24129 8207 847, 24094 8211 847, 24063 8214 846, 24032 8216 847, 24003 8221 847, 23976 8222 847, 23950 8226 847, 23927 8226 847, 23909 8228 845, 23891 8229 845, 23872 8229 845, 23860 8231 846, 23840 8233 849, 23829 8233 849, 23815 8234 849, 23797 8234 848, 23785 8234 847, 23763 8236 847, 23743 8238 847, 23722 8239 847, 23694 8240 846, 23666 8242 846, 23639 8243 846, 23610 8245 846, 23581 8248 846, 23551 8251 847, 23521 8253 848, 23492 8256 848, 23460 8258 849, 23428 8260 849, 23395 8263 848, 23357 8266 848, 23320 8268 847, 23279 8269 847, 23235 8271 847, 23190 8271 847, 23142 8272 847, 23094 8275 848, 23042 8278 848, 22990 8281 848, 22936 8283 848, 22883 8288 848, 22827 8290 848, 22772 8291 849, 22715 8295 849, 22658 8296 849, 22601 8298 849, 22543 8301 849, 22484 8303 849, 22425 8303 849, 22367 8303 850, 22311 8306 849, 22257 8306 848, 22206 8306 849, 22157 8306 849, 22111 8306 850, 22066 8306 851, 22022 8306 850, 21978 8306 851, 21933 8306 851, 21888 8307 851, 21843 8310 852, 21799 8311 851, 21757 8315 851, 21715 8315 851, 21677 8318 850, 21641 8320 850, 21609 8320 850, 21580 8322 850, 21559 8322 850, 21540 8323 850, 21526 8323 850, 21512 8323 851, 21498 8323 851, 21492 8323 852, 21480 8323 852, 21474 8323 852, 21468 8323 852, 21456 8323 852, 21452 8323 852, 21445 8323 852, 21440 8323 851, 21434 8322 850, 21430 8322 849, 21426 8320 849, 21421 8320 850, 21414 8320 850, 21408 8320 850, 21403 8318 849, 21391 8318 848, 21384 8318 848, 21372 8318 848, 21359 8318 849, 21346 8318 849, 21333 8318 849, 21320 8318 848, 21307 8318 848, 21301 8318 848, 21289 8320 847, 21283 8320 848, 21277 8320 848, 21272 8320 847, 21272 8320 848, 21271 8320 848, 21271 8320 848, 21269 8320 848, 21263 8320 849, 21257 8320 848, 21252 8320 849, 21242 8322 849, 21238 8323 849, 21225 8323 850, 21209 8325 849, 21192 8327 849, 21170 8329 849, 21149 8332 849, 21128 8336 849, 21106 8340 849, 21086 8344 848, 21063 8345 848, 21041 8349 848, 21027 8351 849, 21011 8352 849, 21001 8356 849, 20996 8356 849, 20992 8357 848, 20985 8357 847, 20980 8358 847, 20975 8361 846, 20970 8361 846, 20964 8361 846, 20959 8364 846, 20953 8365 846, 20949 8366 846, 20943 8366 847, 20938 8368 846, 20934 8369 846, 20929 8371 846, 20929 8371 846, 20924 8373 847, 20920 8374 847, 20915 8376 846, 20912 8378 846, 20908 8378 846, 20904 8381 846, 20898 8381 847, 20895 8383 847, 20891 8385 847, 20886 8386 846, 20882 8388 846, 20879 8390 845, 20879 8390 845, 20878 8390 844, 20875 8393 843, 20869 8395 842, 20866 8398 841, 20861 8406 840, 20859 8410 839, 20856 8422 839, 20853 8440 839, 20853 8459 839, 20853 8482 839, 20853 8507 836, 20856 8531 838, 20862 8557 836, 20868 8584 839, 20875 8611 841, 20882 8639 840, 20889 8668 840, 20897 8698 839, 20907 8731 839, 20914 8764 838, 20923 8799 838, 20933 8835 838, 20940 8874 839, 20947 8913 839, 20953 8950 841, 20960 8988 840, 20966 9024 842, 20972 9056 841, 20975 9087 841, 20978 9116 841, 20982 9144 840, 20985 9174 843, 20992 9203 842, 20996 9230 845, 21001 9257 845, 21005 9281 845, 21009 9306 845, 21012 9328 844, 21017 9351 845, 21020 9375 844, 21024 9399 846, 21027 9423 846, 21028 9447 846, 21031 9471 846, 21034 9495 845, 21035 9520 844, 21037 9547 845, 21038 9573 845, 21041 9597 846, 21043 9622 845, 21046 9644 844, 21047 9667 843, 21047 9683 844, 21049 9701 844, 21049 9721 847, 21049 9740 847, 21050 9760 849, 21050 9779 849, 21050 9797 850, 21050 9811 850, 21051 9831 849, 21051 9850 853, 21054 9871 853, 21055 9890 858, 21057 9910 859, 21058 9929 859, 21060 9948 859, 21063 9972 858, 21064 9993 858, 21066 10010 858, 21069 10026 859, 21072 10043 859, 21075 10061 860, 21077 10077 859, 21083 10093 859, 21084 10103 859, 21087 10115 861, 21090 10125 861, 21095 10135 862, 21100 10147 861, 21103 10157 860, 21109 10169 860, 21113 10178 860, 21118 10187 861, 21122 10196 862, 21126 10206 862, 21131 10214 862, 21134 10222 862, 21138 10231 862, 21140 10236 862, 21145 10243 862, 21147 10248 862, 21148 10251 862, 21151 10256 862, 21151 10256 863, 21151 10256 863, 21151 10256 862, 21152 10258 863, 21152 10260 863, 21154 10261 864, 21154 10263 865, 21155 10265 865, 21155 10265 866, 21157 10268 866, 21157 10268 866, 21158 10270 866, 21158 10272 867, 21160 10273 867, 21161 10275 867, 21163 10277 866, 21164 10278 866, 21169 10282 865, 21171 10285 865, 21175 10289 865, 21178 10292 865, 21178 10292 865, 21178 10292 864, 21178 10292 865, 21180 10294 866, 21181 10294 867, 21183 10294 868, 21184 10294 870, 21186 10294 871, 21187 10297 872, 21189 10297 873, 21190 10297 874, 21190 10297 874, 21192 10297 875, 21192 10297 876, 21193 10297 876, 21193 10297 878, 21194 10297 878, 21194 10297 878, 21196 10297 878, 21197 10297 877, 21199 10297 877, 21202 10292 877, 21206 10285 877, 21207 10281 877, 21212 10273 877, 21213 10268 875, 21215 10265 875, 21219 10256 874, 21220 10251 873, 21222 10248 871, 21226 10239 869, 21229 10236 866, 21236 10228 864, 21241 10222 860, 21246 10216 858, 21252 10211 851, 21255 10208 844, 21263 10204 836, 21268 10202 826, 21271 10201 815, 21275 10199 798, 21278 10196 775, 21283 10193 742, 21289 10187 694, 21300 10178 622, 21309 10169 518, 21322 10154 330, 21336 10137 64</trace>
  <trace timeOffset="239728.72" brushRef="#br0" contextRef="#ctx0"> 24405 12954 375, 24405 12954 404, 24405 12954 439, 24405 12954 477, 24405 12954 510, 24405 12954 533, 24405 12954 545, 24405 12954 548, 24405 12954 548, 24405 12954 550, 24405 12954 551, 24401 13062 554, 24407 13123 556, 24414 13189 556, 24424 13258 557, 24433 13329 556, 24442 13396 558, 24453 13457 563, 24460 13510 572, 24469 13554 589, 24475 13583 608, 24483 13602 629, 24488 13614 648, 24489 13619 671, 24492 13624 695, 24492 13624 722, 24492 13624 750, 24492 13624 773, 24492 13624 789, 24492 13626 801, 24492 13626 809, 24492 13626 814, 24483 13622 820, 24475 13617 825, 24466 13607 827, 24459 13593 829, 24454 13575 829, 24449 13552 829, 24449 13527 829, 24450 13498 829, 24463 13466 829, 24481 13430 827, 24504 13396 826, 24534 13361 825, 24566 13329 825, 24602 13302 822, 24638 13280 822, 24673 13268 820, 24706 13264 817, 24735 13264 814, 24761 13280 809, 24783 13307 806, 24800 13341 802, 24812 13381 801, 24820 13426 800, 24825 13476 801, 24826 13523 802, 24826 13568 803, 24826 13607 802, 24826 13634 802, 24826 13658 801, 24826 13670 799, 24829 13679 795, 24833 13687 785, 24839 13692 770, 24845 13698 746, 24851 13700 703, 24861 13700 633, 24867 13700 518, 24878 13700 324, 24890 13700 53</trace>
  <trace timeOffset="240467.75" brushRef="#br0" contextRef="#ctx0"> 25360 13341 480, 25360 13341 539, 25360 13341 595, 25360 13341 643, 25360 13341 678, 25292 13259 700, 25276 13254 715, 25258 13251 722, 25242 13251 726, 25222 13254 726, 25204 13266 727, 25190 13283 727, 25176 13307 728, 25166 13336 729, 25157 13368 730, 25149 13401 731, 25144 13437 732, 25140 13472 732, 25139 13508 733, 25139 13542 733, 25139 13572 734, 25139 13600 736, 25139 13617 737, 25143 13631 739, 25147 13641 741, 25154 13646 742, 25160 13655 745, 25169 13655 745, 25182 13655 747, 25195 13651 748, 25215 13638 748, 25231 13619 750, 25250 13595 751, 25266 13569 752, 25281 13542 752, 25295 13515 753, 25306 13488 754, 25316 13462 755, 25324 13437 756, 25328 13421 757, 25331 13410 759, 25335 13401 759, 25336 13396 757, 25338 13391 757, 25339 13389 755, 25339 13389 753, 25342 13389 751, 25348 13398 750, 25357 13413 750, 25368 13435 751, 25377 13459 752, 25384 13479 752, 25392 13500 754, 25401 13518 754, 25407 13530 756, 25416 13540 759, 25422 13546 759, 25433 13550 761, 25448 13552 762, 25465 13552 764, 25487 13551 765, 25504 13542 766, 25523 13530 766, 25539 13516 767, 25553 13503 767, 25564 13491 768, 25571 13479 769, 25576 13472 772, 25579 13462 773, 25581 13445 774, 25581 13433 774, 25581 13414 775, 25578 13398 777, 25571 13384 778, 25565 13369 779, 25559 13355 780, 25555 13348 779, 25549 13341 780, 25542 13334 781, 25539 13331 782, 25538 13329 783, 25538 13329 783, 25536 13322 782, 25535 13317 780, 25535 13309 777, 25535 13295 776, 25546 13283 776, 25561 13271 775, 25579 13261 774, 25600 13254 772, 25621 13251 771, 25644 13249 770, 25667 13249 768, 25686 13249 767, 25705 13259 766, 25718 13273 765, 25731 13292 765, 25740 13316 764, 25746 13341 764, 25749 13371 763, 25750 13399 764, 25750 13430 763, 25750 13457 765, 25750 13476 765, 25750 13496 765, 25750 13513 764, 25752 13525 761, 25756 13542 759, 25760 13551 752, 25767 13558 742, 25773 13568 726, 25783 13571 695, 25793 13575 649, 25804 13575 567, 25821 13575 434, 25829 13571 212</trace>
  <trace timeOffset="240943.78" brushRef="#br0" contextRef="#ctx0"> 26109 13211 545, 26109 13211 590, 26109 13211 629, 26109 13211 658, 26109 13211 677, 26109 13211 689, 26026 13205 694, 26012 13214 701, 25997 13227 705, 25986 13241 711, 25975 13258 715, 25966 13275 716, 25958 13295 718, 25954 13316 719, 25949 13337 720, 25948 13361 720, 25947 13386 720, 25947 13408 719, 25947 13430 718, 25948 13447 717, 25952 13462 716, 25957 13472 714, 25961 13479 712, 25967 13486 709, 25971 13489 706, 25978 13491 705, 25987 13491 704, 26001 13484 704, 26018 13471 704, 26035 13450 705, 26048 13425 704, 26062 13398 704, 26074 13368 704, 26084 13337 704, 26092 13305 706, 26097 13275 709, 26098 13243 713, 26098 13211 714, 26098 13180 719, 26092 13150 721, 26086 13125 726, 26081 13104 729, 26078 13094 732, 26077 13089 736, 26077 13089 739, 26077 13089 743, 26077 13089 746, 26077 13087 747, 26077 13087 747, 26075 13087 747, 26074 13096 748, 26072 13113 751, 26072 13137 753, 26072 13165 755, 26072 13194 752, 26072 13223 752, 26075 13251 750, 26081 13276 750, 26089 13300 752, 26100 13319 751, 26113 13336 749, 26129 13349 745, 26145 13359 739, 26165 13368 726, 26186 13372 698, 26210 13375 644, 26236 13376 561, 26262 13376 425, 26288 13376 198</trace>
  <trace timeOffset="241319.8" brushRef="#br0" contextRef="#ctx0"> 26788 12889 483, 26788 12889 529, 26788 12889 581, 26788 12889 635, 26788 12889 681, 26788 12889 715, 26788 12889 735, 26788 12889 745, 26788 12889 749, 26788 12889 753, 26788 12889 755, 26766 12917 759, 26766 12968 761, 26766 13028 766, 26768 13096 772, 26775 13173 778, 26784 13254 786, 26794 13343 793, 26805 13433 797, 26816 13523 803, 26828 13609 805, 26840 13692 807, 26851 13769 810, 26860 13839 808, 26869 13901 809, 26876 13955 806, 26885 14004 801, 26888 14041 793, 26891 14071 775, 26894 14091 750, 26894 14102 711, 26895 14108 660, 26895 14108 573, 26895 14108 439, 26895 14091 222</trace>
  <trace timeOffset="241591.81" brushRef="#br0" contextRef="#ctx0"> 26837 13180 525, 26837 13180 571, 26837 13180 615, 26837 13180 647, 26837 13180 674, 26837 13180 694, 26869 13104 708, 26885 13099 718, 26905 13094 724, 26928 13094 727, 26953 13097 729, 26976 13109 729, 26996 13125 727, 27014 13146 723, 27024 13173 715, 27030 13204 710, 27030 13237 699, 27022 13275 693, 27003 13312 685, 26979 13349 678, 26950 13384 676, 26918 13413 676, 26888 13437 682, 26860 13452 689, 26840 13462 698, 26827 13467 708, 26816 13467 715, 26811 13467 722, 26805 13467 726, 26801 13467 723, 26801 13467 717, 26801 13464 702, 26802 13452 675, 26811 13435 620, 26827 13418 528, 26843 13401 368, 26863 13386 105</trace>
  <trace timeOffset="241853.83" brushRef="#br0" contextRef="#ctx0"> 27031 13189 483, 27031 13189 518, 27031 13189 556, 27031 13189 590, 27031 13189 611, 27129 13214 620, 27151 13231 622, 27176 13251 623, 27199 13271 623, 27222 13295 623, 27241 13317 623, 27259 13341 622, 27274 13361 622, 27284 13378 620, 27290 13393 620, 27293 13404 622, 27293 13410 628, 27294 13416 642, 27294 13416 661, 27294 13416 686, 27294 13416 709, 27293 13416 726, 27284 13411 738, 27273 13401 743, 27262 13386 747, 27256 13366 749, 27256 13346 749, 27256 13325 748, 27262 13305 745, 27277 13288 741, 27290 13273 734, 27308 13261 716, 27326 13251 681, 27345 13243 612, 27359 13237 512, 27375 13234 363, 27393 13232 166</trace>
  <trace timeOffset="242108.84" brushRef="#br0" contextRef="#ctx0"> 27528 13205 529, 27528 13205 556, 27528 13205 588, 27528 13205 613, 27528 13205 634, 27507 13295 649, 27502 13325 660, 27499 13355 669, 27498 13384 675, 27498 13410 681, 27498 13433 682, 27502 13447 682, 27511 13457 681, 27519 13462 680, 27533 13462 680, 27553 13462 681, 27573 13455 681, 27598 13440 681, 27619 13421 682, 27637 13401 682, 27653 13378 683, 27663 13357 685, 27671 13341 689, 27673 13324 693, 27673 13307 697, 27673 13295 701, 27664 13280 703, 27658 13271 704, 27650 13268 704, 27634 13263 700, 27621 13263 693, 27601 13268 681, 27583 13283 660, 27566 13304 617, 27547 13325 535, 27531 13346 381, 27519 13363 110</trace>
  <trace timeOffset="242564.88" brushRef="#br0" contextRef="#ctx0"> 27628 12787 374, 27628 12787 420, 27628 12787 479, 27628 12787 538, 27628 12787 586, 27628 12787 620, 27693 12880 642, 27703 12922 657, 27712 12966 668, 27719 13011 677, 27727 13058 687, 27736 13104 693, 27745 13146 699, 27752 13182 701, 27762 13211 703, 27767 13231 706, 27771 13241 711, 27773 13246 715, 27773 13246 719, 27773 13246 724, 27773 13246 732, 27774 13246 741, 27774 13246 751, 27776 13246 762, 27777 13241 770, 27778 13231 780, 27780 13220 784, 27781 13208 790, 27786 13193 789, 27789 13182 787, 27793 13173 783, 27800 13169 781, 27804 13167 780, 27815 13167 776, 27830 13167 775, 27847 13172 768, 27867 13182 762, 27887 13194 754, 27906 13205 748, 27926 13216 741, 27944 13226 734, 27958 13234 726, 27968 13243 717, 27975 13249 710, 27978 13254 705, 27978 13264 701, 27978 13276 699, 27968 13292 697, 27952 13312 695, 27932 13332 695, 27907 13349 696, 27881 13366 697, 27858 13381 697, 27836 13393 695, 27819 13399 684, 27810 13404 660, 27803 13404 601, 27803 13398 500, 27803 13383 298, 27810 13361 30</trace>
  <trace timeOffset="242788.89" brushRef="#br0" contextRef="#ctx0"> 28101 12787 541, 28101 12787 567, 28101 12787 594, 28101 12787 625, 28101 12787 657, 28101 12787 684, 28101 12865 703, 28101 12901 719, 28101 12939 729, 28101 12976 739, 28101 13011 744, 28105 13044 748, 28111 13075 750, 28118 13101 750, 28127 13125 750, 28133 13140 745, 28135 13150 732, 28138 13154 706, 28138 13154 664, 28138 13154 592, 28138 13154 487, 28138 13155 323, 28138 13157 61</trace>
  <trace timeOffset="243128.9" brushRef="#br0" contextRef="#ctx0"> 28240 13243 371, 28240 13243 416, 28240 13243 456, 28240 13243 482, 28303 13162 507, 28319 13135 525, 28332 13109 540, 28344 13084 555, 28352 13060 569, 28358 13044 587, 28361 13028 610, 28363 13017 636, 28363 13006 663, 28363 12996 686, 28363 12991 705, 28363 12986 717, 28357 12986 726, 28349 12988 731, 28338 13002 734, 28322 13021 736, 28309 13046 737, 28298 13075 736, 28289 13111 734, 28283 13147 736, 28280 13187 736, 28280 13226 738, 28280 13263 740, 28286 13297 740, 28296 13324 740, 28310 13348 737, 28323 13364 731, 28341 13378 718, 28352 13387 693, 28366 13390 648, 28377 13393 572, 28387 13393 456, 28403 13389 281, 28415 13378 28</trace>
  <trace timeOffset="243671.94" brushRef="#br0" contextRef="#ctx0"> 28512 13175 266, 28512 13175 335, 28512 13175 400, 28512 13175 460, 28512 13175 512, 28512 13175 556, 28512 13175 592, 28512 13175 622, 28517 13251 650, 28521 13275 671, 28523 13297 691, 28524 13312 708, 28526 13329 720, 28527 13341 729, 28527 13352 735, 28527 13366 740, 28527 13372 748, 28527 13378 756, 28527 13378 768, 28527 13378 781, 28527 13378 792, 28527 13379 802, 28527 13379 810, 28527 13381 817, 28527 13381 821, 28527 13379 826, 28527 13366 828, 28526 13348 829, 28524 13329 829, 28523 13312 829, 28523 13295 828, 28523 13283 827, 28523 13271 825, 28527 13263 821, 28530 13259 817, 28533 13256 815, 28542 13254 812, 28552 13254 808, 28563 13254 805, 28578 13263 798, 28592 13271 792, 28601 13280 783, 28611 13288 775, 28617 13297 767, 28621 13302 759, 28627 13309 754, 28630 13312 751, 28633 13316 750, 28633 13316 752, 28633 13316 756, 28633 13316 759, 28634 13316 760, 28636 13316 761, 28636 13316 761, 28636 13316 762, 28637 13314 761, 28637 13307 761, 28637 13300 762, 28637 13288 762, 28637 13276 764, 28637 13264 764, 28637 13254 764, 28637 13239 763, 28639 13222 762, 28644 13205 764, 28649 13190 761, 28655 13176 763, 28659 13169 762, 28662 13165 761, 28665 13162 760, 28669 13162 760, 28676 13162 759, 28685 13162 757, 28698 13162 759, 28708 13167 756, 28720 13176 755, 28726 13184 755, 28731 13191 755, 28740 13199 754, 28744 13208 754, 28750 13217 752, 28756 13226 747, 28760 13234 732, 28766 13243 694, 28773 13256 620, 28777 13266 481, 28782 13273 229</trace>
  <trace timeOffset="243961.95" brushRef="#br0" contextRef="#ctx0"> 28845 13003 526, 28845 13003 572, 28845 13003 616, 28845 13003 650, 28845 13003 669, 28845 13003 679, 28845 13003 683, 28845 13003 685, 28845 13003 686, 28845 13003 687, 28806 13096 689, 28818 13118 690, 28831 13142 691, 28844 13164 688, 28858 13189 687, 28870 13211 684, 28883 13231 684, 28894 13251 685, 28905 13268 685, 28912 13280 686, 28917 13287 686, 28920 13292 686, 28920 13292 687, 28920 13292 687, 28920 13292 687, 28920 13297 686, 28920 13300 679, 28915 13309 657, 28900 13312 598, 28890 13312 482, 28871 13312 212</trace>
  <trace timeOffset="244124.97" brushRef="#br0" contextRef="#ctx0"> 29145 13287 622, 29145 13287 654, 29145 13287 675, 29145 13287 682, 29145 13287 679, 29145 13287 664, 29145 13287 624, 29145 13287 546, 29145 13287 392, 29051 13290 122</trace>
  <trace timeOffset="244945.02" brushRef="#br0" contextRef="#ctx0"> 24285 14058 370, 24285 14058 398, 24285 14058 442, 24285 14058 493, 24285 14058 541, 24285 14058 576, 24285 14058 603, 24285 14058 624, 24285 14058 644, 24285 14058 664, 24297 14052 682, 24325 14048 702, 24363 14046 721, 24404 14043 737, 24449 14038 750, 24499 14033 759, 24554 14028 765, 24612 14023 769, 24673 14021 772, 24736 14016 774, 24802 14014 775, 24870 14013 777, 24940 14011 778, 25011 14011 780, 25084 14011 782, 25157 14011 784, 25233 14013 786, 25310 14016 789, 25390 14016 789, 25475 14018 790, 25564 14021 790, 25655 14021 792, 25749 14021 792, 25846 14021 793, 25945 14018 793, 26046 14014 793, 26149 14008 794, 26253 14001 794, 26356 13994 795, 26460 13984 795, 26561 13975 794, 26662 13968 794, 26766 13958 794, 26868 13950 795, 26970 13939 797, 27073 13930 797, 27176 13920 798, 27281 13908 797, 27387 13896 797, 27495 13880 797, 27604 13866 798, 27715 13849 800, 27823 13830 798, 27932 13813 800, 28041 13796 797, 28149 13776 797, 28257 13759 797, 28361 13744 798, 28464 13730 798, 28562 13716 798, 28657 13707 798, 28749 13700 798, 28837 13694 797, 28920 13690 796, 28999 13689 796, 29072 13689 796, 29140 13689 796, 29204 13689 798, 29263 13694 799, 29318 13697 799, 29366 13700 799, 29412 13704 799, 29451 13706 799, 29489 13709 801, 29523 13709 801, 29552 13709 801, 29573 13709 801, 29593 13709 799, 29606 13709 800, 29619 13709 800, 29630 13707 800, 29635 13706 801, 29641 13706 801, 29641 13706 801, 29641 13704 801, 29641 13704 801, 29643 13704 800, 29645 13702 799, 29646 13702 796, 29646 13701 789, 29646 13700 775, 29646 13694 748, 29646 13682 693, 29646 13670 580, 29641 13648 313, 29633 13626 16</trace>
  <trace timeOffset="274688.72" brushRef="#br0" contextRef="#ctx0"> 30749 3055 198, 30749 3055 224, 30749 3055 249, 30749 3055 273, 30749 3055 297, 30749 3055 320, 30758 2969 348, 30763 2948 372, 30768 2931 404, 30770 2914 437, 30771 2902 470, 30771 2890 507, 30771 2878 536, 30771 2868 557, 30764 2854 571, 30752 2842 578, 30736 2831 583, 30716 2825 589, 30693 2822 594, 30669 2822 598, 30643 2823 600, 30615 2832 601, 30587 2842 603, 30561 2852 606, 30537 2863 608, 30515 2873 611, 30502 2881 613, 30488 2888 616, 30478 2898 619, 30469 2909 621, 30455 2924 623, 30444 2939 624, 30434 2959 627, 30423 2983 628, 30411 3009 634, 30400 3040 637, 30388 3072 641, 30378 3108 648, 30366 3141 650, 30358 3175 655, 30349 3209 657, 30339 3242 660, 30332 3273 661, 30324 3302 663, 30319 3327 666, 30313 3350 668, 30306 3371 674, 30301 3387 683, 30297 3401 693, 30291 3416 702, 30285 3430 714, 30275 3446 723, 30265 3462 732, 30253 3476 741, 30241 3491 748, 30227 3506 754, 30212 3521 759, 30197 3537 761, 30181 3551 764, 30165 3563 766, 30148 3575 767, 30129 3588 768, 30109 3599 769, 30089 3609 769, 30068 3616 771, 30051 3621 773, 30033 3624 774, 30012 3624 774, 29990 3624 772, 29960 3618 771, 29931 3613 770, 29901 3606 769, 29869 3599 770, 29837 3589 771, 29807 3580 773, 29778 3567 774, 29753 3553 776, 29733 3538 777, 29719 3521 778, 29708 3505 779, 29700 3491 780, 29696 3476 780, 29694 3465 781, 29693 3459 782, 29693 3447 781, 29693 3442 781, 29693 3435 780, 29693 3430 778, 29693 3425 778, 29694 3423 777, 29696 3420 776, 29699 3417 776, 29699 3417 776, 29701 3417 776, 29710 3418 778, 29719 3430 778, 29727 3446 779, 29733 3464 780, 29737 3487 781, 29737 3512 782, 29737 3541 783, 29737 3573 783, 29733 3605 784, 29727 3638 784, 29722 3668 785, 29714 3698 785, 29707 3725 786, 29699 3750 789, 29690 3774 790, 29681 3796 795, 29671 3817 796, 29662 3835 799, 29655 3849 798, 29651 3858 799, 29649 3863 798, 29649 3863 798, 29649 3863 799, 29649 3863 799, 29649 3863 801, 29648 3863 800, 29648 3862 800, 29648 3848 796, 29648 3825 796, 29655 3793 792, 29665 3759 790, 29678 3720 790, 29690 3681 789, 29700 3641 789, 29713 3602 787, 29722 3568 789, 29730 3541 790, 29736 3523 790, 29740 3512 792, 29742 3508 792, 29742 3508 792, 29742 3506 793, 29742 3506 793, 29743 3505 795, 29743 3503 795, 29745 3502 795, 29745 3500 795, 29745 3499 794, 29746 3497 794, 29746 3496 795, 29746 3494 794, 29748 3494 794, 29748 3492 795, 29748 3492 794, 29748 3492 794, 29748 3492 795, 29742 3496 795, 29732 3505 795, 29720 3518 796, 29710 3534 795, 29699 3551 796, 29687 3570 796, 29677 3589 796, 29664 3609 796, 29652 3626 797, 29641 3641 798, 29632 3653 799, 29625 3664 800, 29619 3670 801, 29616 3673 802, 29614 3678 804, 29614 3678 805, 29613 3678 807, 29613 3678 810, 29613 3678 810, 29610 3678 811, 29610 3676 811, 29610 3661 809, 29610 3635 807, 29613 3601 809, 29620 3563 808, 29630 3521 808, 29643 3479 807, 29656 3435 806, 29670 3394 806, 29682 3355 807, 29693 3320 806, 29701 3292 807, 29708 3275 807, 29713 3263 808, 29714 3260 808, 29714 3260 808, 29714 3259 807, 29714 3259 805, 29716 3259 804, 29719 3273 803, 29722 3294 803, 29724 3324 804, 29726 3357 805, 29726 3392 804, 29726 3427 805, 29723 3462 805, 29717 3492 806, 29711 3523 807, 29701 3550 807, 29693 3575 808, 29682 3596 809, 29671 3616 810, 29659 3633 813, 29648 3648 816, 29638 3656 818, 29632 3664 820, 29626 3670 822, 29623 3673 821, 29620 3676 822, 29617 3679 823, 29617 3679 823, 29616 3679 825, 29616 3679 825, 29616 3681 825, 29616 3681 825, 29616 3682 826, 29616 3682 827, 29616 3684 828, 29616 3684 828, 29616 3685 829, 29616 3685 831, 29616 3687 834, 29616 3687 837, 29616 3688 839, 29616 3688 841, 29616 3690 843, 29617 3693 844, 29622 3695 846, 29630 3699 848, 29639 3703 849, 29649 3708 849, 29662 3713 848, 29674 3716 848, 29687 3720 849, 29694 3723 849, 29701 3727 849, 29711 3732 850, 29717 3738 848, 29723 3745 849, 29727 3752 850, 29732 3762 851, 29733 3771 854, 29737 3780 856, 29737 3784 858, 29739 3793 860, 29740 3798 861, 29740 3802 862, 29742 3808 865, 29743 3813 865, 29745 3817 869, 29746 3822 870, 29749 3830 870, 29752 3832 871, 29753 3835 872, 29756 3840 870, 29756 3840 871, 29756 3840 873, 29762 3840 872, 29773 3840 875, 29784 3837 874, 29799 3830 875, 29807 3825 875, 29814 3820 877, 29823 3813 879, 29827 3810 879, 29836 3807 879, 29842 3805 879, 29856 3805 876, 29876 3805 876, 29901 3810 876, 29936 3820 877, 29970 3831 882, 30009 3845 880, 30048 3857 883, 30087 3869 881, 30127 3878 880, 30165 3885 879, 30199 3892 879, 30230 3895 879, 30252 3897 879, 30271 3900 879, 30285 3902 879, 30291 3902 878, 30303 3904 876, 30309 3904 875, 30316 3904 874, 30321 3905 874, 30321 3905 876, 30321 3905 877, 30321 3905 878, 30323 3905 879, 30324 3905 878, 30326 3905 879, 30327 3905 881, 30329 3905 881, 30330 3905 882, 30330 3906 883, 30330 3906 883, 30332 3906 883, 30332 3909 883, 30332 3909 881, 30321 3906 880, 30303 3899 877, 30277 3889 873, 30248 3881 870, 30216 3872 864, 30181 3863 860, 30145 3855 854, 30106 3848 848, 30068 3842 839, 30030 3837 834, 29992 3832 826, 29959 3830 822, 29927 3825 818, 29899 3820 815, 29875 3814 815, 29853 3808 814, 29836 3800 815, 29819 3792 814, 29808 3785 815, 29796 3778 815, 29790 3774 816, 29785 3771 817, 29782 3768 821, 29778 3766 822, 29775 3764 825, 29771 3763 825, 29768 3762 823, 29768 3762 825, 29766 3759 825, 29766 3759 823, 29761 3759 823, 29758 3759 823, 29755 3763 823, 29752 3766 825, 29752 3766 825, 29752 3771 825, 29752 3776 825, 29752 3781 826, 29752 3791 827, 29752 3795 829, 29752 3800 830, 29753 3803 832, 29753 3803 837, 29753 3803 838, 29753 3803 840, 29755 3805 842, 29755 3807 840, 29756 3808 842, 29756 3810 843, 29758 3812 845, 29758 3813 847, 29759 3813 850, 29759 3814 853, 29761 3814 855, 29761 3814 858, 29765 3814 860, 29769 3808 860, 29775 3793 860, 29781 3771 861, 29787 3746 860, 29791 3717 862, 29795 3685 861, 29798 3650 861, 29798 3616 861, 29799 3582 862, 29799 3551 862, 29799 3531 863, 29799 3518 864, 29799 3506 864, 29799 3500 865, 29799 3494 866, 29801 3488 865, 29801 3488 865, 29802 3484 864, 29804 3479 864, 29805 3474 863, 29807 3471 864, 29807 3471 863, 29808 3467 863, 29810 3464 863, 29811 3459 862, 29814 3456 862, 29814 3456 865, 29814 3455 866, 29814 3455 868, 29814 3454 869, 29816 3452 869, 29816 3450 870, 29816 3442 871, 29817 3435 871, 29817 3427 872, 29817 3416 871, 29817 3409 871, 29817 3403 870, 29817 3396 870, 29817 3396 870, 29817 3396 869, 29817 3396 868, 29817 3394 866, 29819 3394 864, 29819 3392 862, 29821 3392 861, 29824 3403 861, 29827 3422 861, 29828 3447 860, 29828 3477 861, 29821 3511 860, 29810 3543 860, 29793 3580 859, 29775 3612 859, 29755 3641 858, 29736 3668 859, 29716 3691 859, 29696 3710 860, 29684 3725 859, 29671 3735 860, 29664 3742 859, 29661 3745 859, 29658 3747 859, 29658 3747 859, 29656 3747 859, 29656 3747 859, 29656 3749 858, 29655 3749 858, 29655 3750 858, 29655 3752 858, 29655 3754 858, 29655 3755 858, 29655 3756 858, 29655 3759 858, 29655 3763 858, 29655 3767 859, 29658 3775 858, 29662 3781 859, 29670 3785 859, 29682 3793 861, 29697 3800 862, 29719 3805 863, 29745 3812 864, 29773 3816 863, 29805 3822 866, 29840 3828 866, 29876 3835 870, 29913 3843 869, 29947 3849 870, 29979 3855 869, 30005 3862 868, 30024 3864 868, 30042 3869 867, 30053 3872 867, 30061 3875 867, 30071 3878 867, 30076 3880 865, 30080 3881 866, 30080 3881 867, 30080 3881 867, 30080 3881 869, 30081 3881 870, 30083 3882 871, 30084 3882 871, 30086 3882 872, 30087 3882 872, 30089 3884 872, 30090 3884 872, 30090 3884 872, 30092 3884 871, 30092 3885 870, 30093 3885 868, 30093 3885 866, 30095 3885 862, 30095 3885 855, 30096 3885 844, 30096 3887 825, 30099 3887 785, 30099 3889 690, 30100 3889 458, 30100 3892 141</trace>
  <trace timeOffset="279211.97" brushRef="#br0" contextRef="#ctx0"> 25101 4313 45, 25101 4313 62, 25101 4313 73, 25101 4313 79, 25101 4313 81, 25101 4313 85, 25101 4313 87, 25101 4313 92, 25101 4313 101, 25101 4313 118, 25151 4303 142, 25154 4300 175, 25159 4299 214, 25159 4299 253, 25159 4296 291, 25159 4296 327, 25160 4296 360, 25162 4296 390, 25163 4296 420, 25164 4293 442, 25166 4293 459, 25166 4292 472, 25167 4292 482, 25167 4291 495, 25169 4291 511, 25169 4289 529, 25169 4289 548, 25170 4288 567, 25170 4286 581, 25170 4284 596, 25170 4279 610, 25170 4272 621, 25170 4263 633, 25169 4248 641, 25164 4238 648, 25159 4225 654, 25151 4213 660, 25144 4206 665, 25136 4195 669, 25130 4188 672, 25121 4181 675, 25113 4175 678, 25105 4171 680, 25096 4166 682, 25092 4163 685, 25082 4160 686, 25078 4159 688, 25073 4158 689, 25063 4154 689, 25056 4153 689, 25044 4151 689, 25033 4150 689, 25020 4149 691, 25008 4146 691, 24997 4146 691, 24985 4146 693, 24975 4146 693, 24962 4146 693, 24952 4146 693, 24942 4146 693, 24932 4150 693, 24923 4154 691, 24916 4159 693, 24904 4168 693, 24899 4174 693, 24888 4185 693, 24881 4195 694, 24874 4204 694, 24865 4216 695, 24859 4230 696, 24855 4238 697, 24848 4250 697, 24844 4260 697, 24839 4270 698, 24835 4279 699, 24832 4289 699, 24829 4300 700, 24826 4311 701, 24823 4321 701, 24822 4332 702, 24820 4342 702, 24819 4347 703, 24819 4359 705, 24819 4367 706, 24819 4379 708, 24819 4392 709, 24819 4405 709, 24819 4422 710, 24820 4434 711, 24825 4449 712, 24828 4463 714, 24830 4475 718, 24835 4489 720, 24838 4500 726, 24842 4509 728, 24848 4520 729, 24852 4529 729, 24856 4538 730, 24862 4546 731, 24868 4553 733, 24871 4556 734, 24878 4561 735, 24882 4562 735, 24887 4564 737, 24897 4567 740, 24903 4567 742, 24917 4567 745, 24933 4567 747, 24946 4567 748, 24962 4564 751, 24972 4561 753, 24982 4556 756, 24991 4552 761, 25001 4547 764, 25010 4542 767, 25013 4539 770, 25020 4535 771, 25024 4532 769, 25031 4526 770, 25039 4520 766, 25044 4514 766, 25052 4507 766, 25058 4502 767, 25065 4496 767, 25072 4492 766, 25079 4487 766, 25087 4482 766, 25095 4478 766, 25101 4473 767, 25108 4468 766, 25111 4466 766, 25118 4461 766, 25122 4458 766, 25128 4451 767, 25134 4446 768, 25139 4439 769, 25144 4432 769, 25147 4421 770, 25153 4406 769, 25157 4389 769, 25162 4368 769, 25164 4348 769, 25169 4328 769, 25173 4308 769, 25178 4286 769, 25182 4270 770, 25185 4253 770, 25186 4241 770, 25187 4228 771, 25189 4215 771, 25189 4203 772, 25190 4191 772, 25190 4178 772, 25190 4166 772, 25190 4156 771, 25190 4143 772, 25190 4132 772, 25190 4120 772, 25190 4105 773, 25190 4085 774, 25192 4071 774, 25193 4052 775, 25193 4033 775, 25195 4013 776, 25196 3995 777, 25198 3977 778, 25198 3959 779, 25199 3946 779, 25199 3928 779, 25199 3916 780, 25199 3909 781, 25199 3899 783, 25199 3892 786, 25199 3887 786, 25199 3877 790, 25199 3872 786, 25198 3867 787, 25198 3863 787, 25198 3863 787, 25198 3862 787, 25196 3857 787, 25195 3852 784, 25195 3848 785, 25193 3843 786, 25193 3843 787, 25192 3842 792, 25190 3837 792, 25189 3832 793, 25187 3828 794, 25187 3823 796, 25187 3823 797, 25186 3822 799, 25186 3822 801, 25186 3820 802, 25185 3820 804, 25185 3820 804, 25185 3820 803, 25183 3817 803, 25183 3817 800, 25178 3817 799, 25173 3827 796, 25167 3843 799, 25159 3866 797, 25153 3889 801, 25147 3913 801, 25143 3938 799, 25140 3960 800, 25137 3982 800, 25136 4006 801, 25136 4028 800, 25134 4051 801, 25133 4074 799, 25133 4095 800, 25133 4117 799, 25133 4141 800, 25133 4163 800, 25133 4188 800, 25133 4212 800, 25133 4235 802, 25133 4253 801, 25133 4270 802, 25133 4282 802, 25133 4293 801, 25133 4311 800, 25134 4321 800, 25139 4337 799, 25141 4345 799, 25146 4353 800, 25151 4362 799, 25156 4371 799, 25160 4379 799, 25166 4388 798, 25170 4395 799, 25176 4403 799, 25183 4410 800, 25189 4417 800, 25195 4424 800, 25201 4432 801, 25207 4437 801, 25215 4443 801, 25221 4451 801, 25228 4456 801, 25235 4461 801, 25245 4463 801, 25256 4468 802, 25266 4470 803, 25277 4473 804, 25281 4473 805, 25292 4473 805, 25298 4473 806, 25307 4473 806, 25318 4473 808, 25322 4473 807, 25331 4470 807, 25336 4468 808, 25344 4463 807, 25352 4458 808, 25360 4453 807, 25370 4446 806, 25376 4442 806, 25383 4436 806, 25386 4434 808, 25390 4432 808, 25394 4429 807, 25397 4427 807, 25400 4424 806, 25404 4422 806, 25404 4422 807, 25404 4422 807, 25404 4422 807, 25406 4422 807, 25407 4422 805, 25409 4422 805, 25410 4421 806, 25412 4421 806, 25413 4420 807, 25413 4420 806, 25415 4417 805, 25415 4417 805, 25416 4417 804, 25416 4417 803, 25418 4414 804, 25418 4414 803, 25418 4414 803, 25419 4414 804, 25419 4414 803, 25419 4414 803, 25419 4414 804, 25419 4414 805, 25421 4412 806, 25421 4412 807, 25421 4412 808, 25421 4412 809, 25421 4412 810, 25421 4412 811, 25421 4412 812, 25421 4412 811, 25419 4412 812, 25413 4412 811, 25404 4412 810, 25390 4417 810, 25376 4424 806, 25361 4432 806, 25348 4437 805, 25335 4442 805, 25325 4446 806, 25310 4450 806, 25301 4453 806, 25295 4453 807, 25284 4453 808, 25279 4453 808, 25266 4453 811, 25256 4453 811, 25245 4450 812, 25235 4446 813, 25227 4441 813, 25218 4436 813, 25208 4430 813, 25199 4424 813, 25192 4417 812, 25183 4412 812, 25175 4406 811, 25167 4402 811, 25163 4399 811, 25160 4397 810, 25160 4397 811, 25156 4394 812, 25151 4392 813, 25146 4391 814, 25143 4389 814, 25143 4389 814, 25140 4385 813, 25137 4380 814, 25133 4371 815, 25128 4362 815, 25125 4348 816, 25122 4330 816, 25118 4309 814, 25115 4282 814, 25114 4255 815, 25114 4228 815, 25114 4210 818, 25114 4191 818, 25114 4178 818, 25114 4166 818, 25114 4154 819, 25114 4143 819, 25114 4132 820, 25114 4121 820, 25114 4109 821, 25114 4096 820, 25114 4079 821, 25115 4068 821, 25118 4051 821, 25122 4034 821, 25124 4016 820, 25127 3999 820, 25130 3982 822, 25131 3974 822, 25131 3967 822, 25133 3957 822, 25134 3953 820, 25134 3948 821, 25136 3943 822, 25136 3943 822, 25136 3942 823, 25136 3942 823, 25136 3941 822, 25136 3938 822, 25136 3938 821, 25136 3935 821, 25136 3934 821, 25136 3933 821, 25136 3933 822, 25136 3931 822, 25136 3930 823, 25136 3928 823, 25136 3926 825, 25136 3925 825, 25136 3924 825, 25136 3917 826, 25136 3912 825, 25136 3905 825, 25136 3900 826, 25136 3895 828, 25134 3889 827, 25133 3885 829, 25133 3881 825, 25133 3881 825, 25131 3880 825, 25131 3880 823, 25131 3878 827, 25130 3878 826, 25130 3877 825, 25130 3877 821, 25130 3875 817, 25130 3875 813, 25130 3875 811, 25130 3875 810, 25130 3882 809, 25130 3897 809, 25136 3917 809, 25141 3938 809, 25149 3963 808, 25157 3989 809, 25164 4016 808, 25172 4046 809, 25179 4075 807, 25186 4105 807, 25193 4132 806, 25199 4159 806, 25204 4183 808, 25209 4209 808, 25213 4231 807, 25218 4255 808, 25219 4272 806, 25221 4291 807, 25222 4309 808, 25224 4321 808, 25224 4339 808, 25225 4350 808, 25225 4356 806, 25225 4368 806, 25225 4374 807, 25225 4380 808, 25225 4386 810, 25225 4391 811, 25225 4397 810, 25225 4403 811, 25225 4409 811, 25225 4409 812, 25225 4409 816, 25225 4409 818, 25225 4410 820, 25225 4412 823, 25225 4414 825, 25225 4414 828, 25227 4414 832, 25227 4414 835, 25227 4414 838, 25227 4414 839, 25228 4412 839, 25228 4397 839, 25228 4383 840, 25228 4362 840, 25228 4342 841, 25228 4323 841, 25227 4296 841, 25222 4275 841, 25216 4255 841, 25209 4238 841, 25204 4220 839, 25198 4207 839, 25192 4193 838, 25187 4185 838, 25179 4175 839, 25173 4168 838, 25167 4160 837, 25162 4154 836, 25159 4151 835, 25156 4149 834, 25151 4146 833, 25146 4146 831, 25141 4143 828, 25131 4142 826, 25125 4142 823, 25113 4142 822, 25098 4142 821, 25087 4143 821, 25070 4149 821, 25055 4153 821, 25044 4156 822, 25027 4160 823, 25013 4166 823, 24997 4174 823, 24978 4183 823, 24961 4192 823, 24945 4203 825, 24929 4213 825, 24914 4228 823, 24900 4243 823, 24887 4262 822, 24873 4282 822, 24861 4301 822, 24849 4321 822, 24838 4342 821, 24830 4356 821, 24825 4371 819, 24820 4380 820, 24817 4385 820, 24813 4392 820, 24812 4397 822, 24810 4402 822, 24809 4406 822, 24809 4406 821, 24807 4406 822, 24807 4412 822, 24806 4417 823, 24805 4430 822, 24805 4446 822, 24805 4456 822, 24805 4473 822, 24810 4488 822, 24817 4504 826, 24826 4524 826, 24835 4539 829, 24844 4553 830, 24855 4567 830, 24865 4579 830, 24874 4586 830, 24885 4593 830, 24897 4599 829, 24906 4603 829, 24922 4606 829, 24932 4608 830, 24945 4608 832, 24956 4608 832, 24969 4608 833, 24981 4608 834, 24985 4608 834, 24996 4608 835, 25001 4608 834, 25005 4606 834, 25010 4606 835, 25014 4603 836, 25019 4601 837, 25030 4596 837, 25043 4589 839, 25050 4585 838, 25065 4576 838, 25076 4570 838, 25085 4566 837, 25098 4558 837, 25105 4555 837, 25110 4552 836, 25114 4550 834, 25114 4550 833, 25117 4547 832, 25121 4546 831, 25124 4542 829, 25128 4541 827, 25128 4541 823, 25128 4539 818, 25128 4539 812, 25130 4539 801, 25131 4539 779, 25131 4539 746, 25133 4539 688, 25133 4539 589, 25134 4539 383, 25136 4542 97</trace>
  <trace timeOffset="290587.62" brushRef="#br0" contextRef="#ctx0"> 21651 4017 125, 21651 4017 162, 21651 4017 196, 21651 4017 229, 21651 4017 267, 21651 4017 302, 21651 4017 340, 21651 4017 373, 21651 4017 400, 21651 4017 421, 21651 4017 436, 21654 3971 443, 21654 3971 446, 21653 3970 445, 21653 3970 440, 21653 3967 439, 21651 3967 438, 21651 3967 439, 21650 3967 442, 21648 3967 445, 21646 3972 448, 21643 3984 452, 21637 3999 457, 21632 4016 460, 21625 4037 463, 21620 4059 469, 21615 4081 476, 21609 4105 483, 21605 4134 489, 21602 4163 495, 21600 4196 500, 21599 4231 505, 21599 4267 510, 21599 4306 515, 21599 4342 520, 21599 4379 525, 21602 4414 530, 21605 4450 537, 21608 4487 543, 21612 4524 547, 21615 4564 554, 21620 4601 556, 21621 4640 559, 21624 4676 563, 21625 4716 567, 21625 4755 571, 21627 4795 573, 21627 4838 576, 21627 4878 576, 21628 4920 578, 21631 4961 579, 21634 5003 581, 21637 5042 582, 21641 5081 585, 21646 5119 590, 21651 5155 591, 21657 5191 595, 21664 5223 598, 21670 5254 599, 21676 5285 601, 21680 5313 603, 21686 5341 604, 21692 5370 606, 21694 5398 608, 21697 5429 610, 21699 5462 613, 21700 5496 615, 21703 5533 617, 21705 5569 618, 21708 5604 619, 21711 5638 619, 21715 5670 620, 21719 5700 619, 21728 5728 620, 21735 5753 620, 21744 5773 622, 21752 5791 623, 21761 5808 625, 21767 5820 633, 21773 5832 635, 21777 5842 642, 21783 5850 646, 21789 5859 648, 21793 5869 651, 21797 5876 654, 21802 5886 657, 21808 5898 661, 21813 5905 665, 21820 5917 668, 21828 5932 671, 21834 5943 673, 21842 5955 675, 21848 5967 677, 21852 5975 679, 21855 5982 682, 21860 5992 685, 21861 5995 688, 21865 6002 691, 21868 6007 695, 21870 6011 698, 21874 6016 701, 21875 6019 703, 21878 6021 706, 21881 6024 709, 21884 6028 711, 21887 6031 713, 21890 6034 715, 21899 6038 717, 21911 6045 719, 21926 6050 721, 21945 6055 723, 21966 6058 726, 21987 6062 728, 22011 6063 730, 22037 6067 731, 22066 6067 732, 22097 6070 733, 22127 6072 734, 22160 6074 736, 22195 6074 737, 22231 6074 739, 22268 6074 739, 22305 6074 739, 22341 6074 740, 22377 6074 742, 22413 6074 744, 22447 6074 745, 22481 6074 746, 22514 6074 747, 22548 6074 747, 22582 6074 747, 22620 6074 747, 22659 6074 747, 22699 6074 748, 22741 6077 749, 22785 6079 751, 22827 6082 751, 22872 6082 752, 22919 6084 752, 22967 6086 752, 23015 6086 752, 23064 6087 752, 23112 6087 753, 23159 6089 753, 23206 6089 753, 23252 6089 753, 23297 6089 754, 23341 6089 754, 23383 6089 754, 23428 6089 754, 23472 6089 754, 23518 6089 753, 23564 6089 754, 23613 6086 754, 23664 6084 755, 23714 6082 757, 23768 6079 757, 23821 6077 757, 23874 6075 759, 23927 6074 759, 23982 6070 759, 24037 6070 759, 24092 6067 760, 24145 6065 761, 24200 6062 761, 24255 6060 761, 24310 6058 761, 24363 6057 759, 24414 6057 759, 24466 6057 759, 24518 6055 759, 24568 6055 763, 24619 6053 763, 24670 6053 763, 24719 6050 763, 24771 6046 762, 24823 6043 762, 24874 6038 763, 24927 6034 763, 24982 6029 763, 25036 6024 763, 25088 6021 762, 25140 6019 763, 25192 6016 763, 25244 6011 764, 25295 6009 764, 25347 6004 764, 25399 5999 764, 25451 5993 765, 25504 5987 765, 25561 5981 767, 25617 5974 768, 25675 5966 768, 25733 5960 768, 25790 5954 768, 25844 5947 768, 25899 5943 768, 25954 5940 768, 26006 5937 768, 26057 5934 767, 26107 5932 767, 26158 5928 768, 26207 5927 769, 26256 5923 769, 26306 5922 770, 26357 5920 769, 26409 5916 770, 26461 5913 771, 26514 5908 772, 26568 5905 772, 26625 5900 772, 26683 5896 770, 26742 5891 770, 26802 5884 772, 26865 5878 773, 26928 5871 775, 26993 5864 771, 27057 5857 770, 27119 5852 766, 27180 5849 766, 27239 5847 766, 27296 5845 765, 27352 5845 765, 27405 5845 765, 27459 5845 765, 27510 5845 765, 27560 5845 765, 27610 5845 765, 27658 5842 765, 27707 5842 764, 27754 5842 764, 27801 5842 765, 27849 5842 766, 27898 5842 766, 27947 5842 771, 27995 5842 770, 28044 5840 771, 28092 5838 771, 28140 5835 767, 28189 5833 767, 28234 5830 767, 28280 5828 767, 28323 5825 767, 28364 5825 766, 28403 5825 766, 28438 5825 765, 28471 5825 765, 28500 5825 765, 28529 5825 765, 28555 5825 766, 28578 5825 767, 28604 5825 768, 28629 5825 768, 28653 5825 769, 28678 5825 768, 28702 5822 769, 28727 5820 769, 28753 5817 770, 28777 5814 771, 28802 5811 771, 28820 5808 771, 28837 5806 771, 28848 5805 772, 28861 5803 772, 28871 5802 773, 28876 5800 775, 28882 5800 778, 28882 5800 782, 28886 5797 787, 28890 5796 792, 28896 5791 794, 28903 5787 796, 28908 5779 797, 28915 5773 798, 28920 5766 801, 28928 5753 802, 28934 5741 803, 28941 5724 804, 28948 5704 804, 28952 5685 804, 28955 5663 805, 28958 5641 806, 28961 5616 807, 28961 5588 809, 28961 5559 810, 28961 5528 810, 28961 5499 812, 28961 5467 811, 28961 5439 813, 28961 5410 813, 28961 5383 814, 28961 5356 814, 28961 5329 815, 28961 5300 815, 28961 5271 816, 28964 5241 817, 28967 5209 815, 28968 5175 816, 28970 5141 813, 28971 5109 812, 28971 5074 813, 28971 5036 813, 28971 4998 814, 28970 4955 814, 28964 4913 815, 28958 4870 815, 28951 4829 816, 28941 4792 815, 28935 4755 816, 28929 4721 816, 28925 4691 817, 28922 4659 817, 28920 4630 817, 28920 4601 818, 28920 4574 815, 28920 4547 816, 28920 4520 811, 28926 4492 812, 28934 4463 811, 28942 4432 810, 28951 4403 811, 28960 4373 810, 28967 4345 811, 28971 4316 810, 28977 4288 811, 28980 4262 811, 28980 4235 812, 28980 4212 812, 28980 4192 813, 28980 4174 813, 28980 4154 813, 28980 4142 813, 28980 4121 813, 28980 4100 813, 28980 4081 815, 28980 4056 814, 28981 4039 815, 28986 4022 814, 28990 4006 814, 28993 3990 814, 28999 3971 815, 29006 3953 815, 29010 3938 815, 29014 3925 814, 29017 3916 814, 29019 3906 815, 29022 3896 811, 29023 3892 813, 29025 3881 809, 29026 3875 809, 29026 3869 809, 29028 3858 808, 29029 3852 808, 29029 3840 808, 29031 3830 808, 29032 3820 807, 29034 3808 808, 29034 3798 806, 29036 3788 806, 29037 3776 806, 29037 3766 806, 29037 3754 807, 29039 3742 807, 29039 3732 806, 29039 3722 806, 29039 3716 805, 29039 3705 805, 29039 3700 805, 29034 3691 804, 29031 3682 803, 29028 3678 803, 29023 3670 802, 29020 3667 802, 29017 3663 801, 29016 3660 801, 29012 3656 801, 29009 3653 800, 29006 3650 801, 28997 3646 801, 28993 3644 800, 28984 3641 799, 28974 3638 796, 28964 3635 795, 28952 3634 795, 28938 3634 794, 28916 3634 794, 28894 3634 793, 28864 3634 792, 28835 3637 792, 28803 3641 792, 28770 3648 790, 28735 3653 792, 28698 3658 790, 28659 3664 790, 28620 3668 790, 28581 3673 790, 28540 3678 792, 28503 3682 792, 28465 3685 792, 28429 3688 792, 28390 3688 792, 28354 3690 792, 28316 3690 792, 28278 3690 790, 28237 3690 792, 28193 3691 790, 28146 3693 790, 28098 3695 792, 28046 3698 792, 27991 3699 792, 27935 3700 792, 27872 3702 792, 27809 3705 792, 27742 3706 793, 27673 3710 793, 27601 3713 793, 27528 3713 792, 27455 3716 790, 27379 3716 790, 27303 3717 790, 27228 3717 790, 27148 3717 792, 27071 3717 792, 26992 3717 792, 26914 3717 792, 26833 3717 792, 26752 3717 792, 26671 3717 793, 26584 3717 793, 26494 3717 792, 26402 3718 792, 26306 3718 792, 26210 3720 792, 26113 3722 792, 26016 3723 792, 25919 3725 793, 25821 3725 792, 25723 3725 793, 25626 3725 793, 25530 3725 793, 25436 3725 793, 25342 3725 792, 25248 3725 793, 25151 3725 793, 25055 3725 793, 24959 3727 793, 24864 3730 792, 24771 3730 790, 24679 3732 790, 24586 3735 790, 24494 3738 790, 24402 3739 792, 24313 3742 792, 24223 3745 793, 24137 3747 793, 24051 3749 793, 23969 3752 793, 23885 3754 794, 23804 3755 794, 23727 3755 794, 23652 3755 794, 23583 3756 793, 23516 3756 793, 23452 3759 794, 23392 3759 794, 23331 3759 794, 23270 3762 794, 23211 3763 793, 23152 3766 793, 23091 3768 793, 23032 3771 793, 22973 3775 792, 22913 3778 792, 22857 3781 793, 22802 3784 793, 22747 3788 793, 22693 3788 793, 22640 3792 792, 22585 3793 792, 22532 3795 792, 22481 3796 792, 22429 3798 793, 22377 3800 793, 22328 3800 794, 22279 3800 794, 22233 3800 793, 22189 3800 793, 22148 3800 792, 22111 3800 792, 22076 3800 792, 22046 3800 792, 22019 3800 792, 22000 3800 792, 21979 3800 790, 21959 3800 792, 21946 3800 792, 21925 3800 792, 21913 3800 793, 21899 3800 793, 21880 3800 793, 21868 3800 793, 21851 3800 792, 21842 3802 792, 21835 3802 792, 21825 3803 792, 21819 3805 792, 21813 3805 792, 21802 3807 787, 21797 3808 786, 21791 3810 786, 21781 3812 787, 21776 3813 790, 21765 3814 790, 21755 3817 789, 21744 3817 789, 21734 3820 790, 21722 3820 790, 21711 3820 792, 21700 3822 792, 21688 3822 792, 21682 3822 790, 21671 3823 789, 21666 3823 789, 21660 3823 787, 21654 3825 786, 21648 3825 786, 21644 3827 785, 21640 3828 786, 21635 3830 785, 21631 3832 784, 21627 3835 787, 21621 3843 786, 21617 3850 790, 21614 3854 787, 21611 3863 787, 21608 3875 784, 21605 3889 783, 21602 3913 781, 21599 3938 780, 21597 3967 780, 21595 4002 779, 21594 4045 779, 21591 4096 778, 21588 4158 777, 21585 4224 775, 21579 4299 776, 21575 4375 778, 21569 4454 779, 21563 4536 780, 21562 4617 776, 21562 4699 759, 21573 4780 703, 21592 4863 530, 21622 4942 222</trace>
</ink>
</file>

<file path=ppt/ink/ink10.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6221 6841 307, 6221 6841 316, 6221 6841 330, 6221 6841 350, 6221 6841 373, 6221 6841 399, 6221 6841 424, 6221 6841 449, 6221 6841 475, 6221 6841 503, 6248 6835 531, 6270 6832 558, 6292 6829 580, 6318 6825 596, 6344 6820 608, 6371 6814 615, 6400 6810 623, 6429 6803 629, 6459 6798 636, 6488 6793 642, 6520 6786 648, 6552 6783 653, 6585 6778 660, 6620 6774 668, 6654 6770 674, 6691 6769 680, 6728 6767 685, 6767 6767 688, 6806 6767 693, 6848 6767 697, 6891 6767 702, 6939 6767 709, 6985 6769 714, 7034 6769 719, 7082 6770 726, 7133 6770 731, 7185 6770 736, 7236 6770 741, 7289 6770 744, 7344 6770 747, 7402 6770 751, 7462 6770 755, 7526 6769 760, 7591 6767 764, 7656 6766 768, 7723 6766 772, 7789 6766 775, 7856 6766 777, 7924 6766 779, 7993 6766 782, 8067 6769 785, 8141 6774 787, 8219 6783 792, 8297 6790 795, 8378 6796 799, 8460 6803 803, 8540 6808 806, 8622 6811 808, 8704 6814 811, 8787 6817 811, 8872 6818 812, 8956 6818 813, 9041 6820 812, 9126 6820 813, 9209 6820 813, 9293 6822 814, 9378 6823 815, 9463 6823 815, 9549 6825 814, 9631 6825 814, 9717 6828 814, 9802 6829 815, 9887 6832 816, 9974 6835 816, 10061 6835 816, 10149 6835 814, 10240 6835 814, 10328 6835 814, 10418 6835 813, 10504 6835 813, 10590 6838 813, 10673 6840 813, 10756 6845 814, 10838 6850 814, 10919 6857 814, 10996 6865 815, 11074 6873 815, 11149 6882 814, 11224 6890 815, 11298 6897 815, 11375 6902 815, 11450 6904 817, 11526 6904 817, 11603 6904 817, 11681 6900 816, 11758 6892 815, 11836 6879 815, 11914 6865 815, 11992 6850 816, 12070 6835 815, 12147 6823 815, 12223 6813 816, 12297 6803 816, 12368 6798 816, 12439 6793 816, 12504 6790 814, 12568 6790 814, 12630 6790 815, 12689 6790 815, 12747 6790 816, 12803 6791 817, 12859 6793 816, 12913 6795 816, 12970 6795 815, 13023 6795 816, 13076 6795 818, 13130 6795 818, 13182 6795 818, 13235 6795 817, 13289 6795 816, 13342 6796 816, 13395 6799 817, 13449 6803 817, 13503 6808 816, 13558 6814 817, 13610 6818 816, 13663 6822 816, 13717 6823 817, 13770 6823 817, 13821 6823 817, 13873 6823 817, 13926 6823 816, 13976 6823 815, 14028 6820 815, 14078 6815 815, 14126 6811 815, 14177 6808 815, 14224 6805 815, 14272 6803 815, 14320 6803 816, 14365 6803 816, 14409 6803 816, 14451 6803 817, 14493 6803 817, 14535 6803 817, 14574 6805 820, 14613 6806 820, 14652 6806 821, 14688 6808 822, 14723 6808 819, 14756 6808 820, 14787 6808 819, 14816 6808 818, 14843 6808 818, 14863 6808 818, 14881 6808 817, 14894 6808 817, 14905 6806 818, 14916 6805 819, 14921 6803 820, 14927 6803 822, 14927 6803 826, 14927 6803 829, 14927 6803 833, 14927 6803 836, 14928 6803 836, 14928 6803 839, 14928 6803 840, 14928 6800 841, 14922 6800 843, 14910 6799 842, 14899 6798 840, 14885 6796 838, 14868 6793 831, 14850 6790 820, 14834 6786 799, 14816 6784 755, 14794 6778 664, 14771 6774 489, 14735 6766 190</trace>
  <trace timeOffset="14135.809" brushRef="#br0" contextRef="#ctx0"> 17788 8836 113, 17788 8836 132, 17788 8836 154, 17788 8836 177, 17788 8836 198, 17788 8836 212, 17788 8836 224, 17788 8836 241, 17788 8836 264, 17788 8836 292, 17785 8828 322, 17779 8826 350, 17775 8825 376, 17770 8821 403, 17765 8820 424, 17759 8818 443, 17755 8818 462, 17749 8816 475, 17738 8815 488, 17732 8815 501, 17726 8814 510, 17714 8814 518, 17701 8814 526, 17684 8814 531, 17662 8814 536, 17642 8815 540, 17623 8821 543, 17603 8828 550, 17583 8835 558, 17565 8840 569, 17551 8847 581, 17535 8852 592, 17519 8857 602, 17508 8860 610, 17490 8865 617, 17474 8869 623, 17457 8872 631, 17434 8876 638, 17415 8879 644, 17393 8882 649, 17373 8886 653, 17351 8893 655, 17328 8899 657, 17304 8906 660, 17278 8913 660, 17252 8922 660, 17225 8931 660, 17196 8942 663, 17169 8950 669, 17143 8960 677, 17117 8967 685, 17094 8975 693, 17071 8981 696, 17057 8985 698, 17039 8990 700, 17023 8993 702, 17012 8995 704, 16996 9000 705, 16986 9004 704, 16973 9007 704, 16958 9011 705, 16947 9014 705, 16931 9019 708, 16917 9024 709, 16908 9027 710, 16894 9034 711, 16886 9036 712, 16882 9039 713, 16874 9043 713, 16870 9044 713, 16866 9046 714, 16857 9051 715, 16853 9053 715, 16844 9058 716, 16837 9063 716, 16827 9069 717, 16815 9078 717, 16805 9087 718, 16791 9101 720, 16779 9113 721, 16766 9126 723, 16754 9140 728, 16743 9155 727, 16731 9171 729, 16721 9186 728, 16710 9203 729, 16701 9218 730, 16694 9228 732, 16686 9240 733, 16678 9252 733, 16674 9261 734, 16665 9274 733, 16659 9286 733, 16653 9293 733, 16645 9306 734, 16639 9318 734, 16634 9326 736, 16627 9339 737, 16621 9353 739, 16616 9360 741, 16608 9375 743, 16603 9389 744, 16597 9402 746, 16591 9416 748, 16584 9431 750, 16578 9445 751, 16572 9458 753, 16568 9474 753, 16563 9489 754, 16561 9500 755, 16557 9512 756, 16554 9525 755, 16552 9536 755, 16551 9547 754, 16549 9561 754, 16549 9573 754, 16549 9585 754, 16549 9602 755, 16549 9615 755, 16554 9635 755, 16561 9651 755, 16568 9667 754, 16577 9682 755, 16584 9696 756, 16594 9709 759, 16601 9719 759, 16608 9731 759, 16616 9743 759, 16626 9755 759, 16636 9769 760, 16646 9784 761, 16659 9797 761, 16671 9811 761, 16685 9826 765, 16700 9840 763, 16717 9853 767, 16734 9867 766, 16754 9878 764, 16776 9890 765, 16798 9900 764, 16821 9910 765, 16846 9922 766, 16871 9931 766, 16897 9936 765, 16925 9943 766, 16950 9949 766, 16977 9953 767, 17002 9958 769, 17026 9963 769, 17049 9968 770, 17070 9973 770, 17091 9978 769, 17113 9982 769, 17133 9985 770, 17155 9990 769, 17177 9993 770, 17198 9996 770, 17219 9999 769, 17242 10000 769, 17259 10000 769, 17276 10002 769, 17297 10002 769, 17316 10003 770, 17340 10007 769, 17363 10008 770, 17385 10011 769, 17404 10014 770, 17425 10015 769, 17448 10019 770, 17471 10022 770, 17496 10025 770, 17522 10029 770, 17550 10032 771, 17577 10035 771, 17605 10037 772, 17633 10038 772, 17661 10040 772, 17688 10040 772, 17714 10040 772, 17741 10040 772, 17765 10040 772, 17790 10040 772, 17807 10040 772, 17824 10040 773, 17837 10038 774, 17852 10038 775, 17872 10037 775, 17884 10037 773, 17904 10037 773, 17921 10035 773, 17934 10034 772, 17952 10032 774, 17970 10031 774, 17981 10029 773, 18001 10028 774, 18019 10026 774, 18038 10025 775, 18064 10022 773, 18087 10019 773, 18112 10014 774, 18135 10011 774, 18161 10007 776, 18189 10003 776, 18218 10000 776, 18248 9997 776, 18280 9993 776, 18310 9990 776, 18339 9987 778, 18368 9982 777, 18394 9978 777, 18413 9975 777, 18429 9970 776, 18444 9965 777, 18453 9961 779, 18468 9953 779, 18481 9946 780, 18491 9939 782, 18501 9931 780, 18512 9919 782, 18523 9910 782, 18534 9897 782, 18547 9883 784, 18560 9870 785, 18573 9858 782, 18586 9846 784, 18602 9833 781, 18615 9823 780, 18627 9815 780, 18637 9806 779, 18649 9797 778, 18661 9786 778, 18675 9774 778, 18689 9762 778, 18699 9748 778, 18711 9736 778, 18723 9723 778, 18735 9709 778, 18747 9694 779, 18758 9681 779, 18770 9665 779, 18781 9650 779, 18789 9639 778, 18797 9629 779, 18806 9619 780, 18812 9610 779, 18819 9598 779, 18826 9586 779, 18831 9578 779, 18839 9564 780, 18843 9556 780, 18848 9544 780, 18854 9530 780, 18857 9520 779, 18863 9504 780, 18868 9488 780, 18875 9471 780, 18886 9447 780, 18901 9421 781, 18919 9394 781, 18937 9363 782, 18955 9333 782, 18972 9304 782, 18983 9278 782, 18991 9259 783, 18995 9239 784, 18995 9220 786, 18995 9203 789, 18995 9182 789, 18995 9166 792, 18991 9149 792, 18984 9134 792, 18975 9116 793, 18966 9101 795, 18955 9085 796, 18943 9070 797, 18930 9056 798, 18914 9039 798, 18901 9024 798, 18886 9007 797, 18871 8990 797, 18855 8973 798, 18841 8955 799, 18826 8938 799, 18815 8923 800, 18802 8908 800, 18790 8893 801, 18781 8882 803, 18770 8872 805, 18758 8860 808, 18747 8852 812, 18729 8838 814, 18715 8828 817, 18698 8816 819, 18679 8806 820, 18660 8796 821, 18637 8785 822, 18612 8773 825, 18586 8761 825, 18559 8747 826, 18533 8732 827, 18504 8719 825, 18473 8705 826, 18443 8693 826, 18410 8683 826, 18378 8676 826, 18345 8669 825, 18313 8665 823, 18280 8661 820, 18248 8659 813, 18216 8656 797, 18183 8653 761, 18150 8647 663, 18113 8639 430, 18073 8627 119</trace>
  <trace timeOffset="16955.97" brushRef="#br0" contextRef="#ctx0"> 11397 10626 262, 11397 10626 275, 11397 10626 300, 11397 10626 335, 11397 10626 374, 11397 10626 411, 11397 10626 441, 11397 10626 465, 11397 10626 486, 11397 10626 506, 11397 10626 526, 11394 10607 546, 11391 10604 568, 11388 10601 589, 11381 10594 610, 11378 10590 628, 11372 10585 645, 11365 10577 660, 11362 10574 671, 11355 10568 681, 11350 10565 690, 11341 10560 697, 11333 10555 702, 11323 10553 706, 11314 10551 710, 11301 10550 713, 11291 10548 715, 11279 10548 717, 11266 10548 719, 11252 10547 722, 11232 10547 726, 11220 10545 729, 11200 10544 733, 11183 10542 738, 11171 10540 743, 11154 10536 749, 11138 10532 756, 11122 10527 761, 11107 10522 768, 11092 10518 773, 11081 10517 780, 11068 10515 783, 11048 10512 786, 11029 10512 790, 11006 10510 790, 10981 10510 792, 10958 10510 792, 10935 10513 792, 10912 10518 792, 10890 10524 792, 10867 10530 792, 10846 10536 792, 10825 10542 793, 10805 10548 794, 10789 10553 796, 10775 10557 796, 10759 10560 797, 10749 10563 797, 10733 10568 798, 10714 10574 799, 10697 10580 801, 10673 10589 802, 10650 10597 803, 10627 10607 804, 10604 10617 805, 10584 10626 805, 10562 10635 807, 10541 10643 807, 10522 10653 808, 10502 10662 809, 10481 10672 809, 10461 10680 811, 10439 10689 812, 10416 10699 813, 10393 10709 816, 10370 10719 819, 10347 10730 823, 10322 10742 828, 10298 10754 831, 10276 10768 833, 10254 10781 834, 10234 10797 834, 10214 10812 834, 10196 10829 834, 10178 10844 834, 10162 10861 834, 10146 10879 834, 10131 10896 833, 10117 10911 833, 10107 10928 833, 10098 10938 834, 10091 10950 834, 10087 10960 834, 10084 10968 832, 10081 10979 831, 10078 10993 830, 10076 11011 829, 10076 11030 829, 10076 11057 829, 10076 11079 829, 10081 11104 829, 10085 11129 832, 10094 11156 830, 10102 11185 831, 10113 11212 830, 10125 11239 830, 10139 11263 830, 10152 11286 831, 10169 11306 831, 10188 11328 831, 10205 11347 831, 10225 11367 831, 10244 11384 831, 10266 11401 832, 10289 11416 832, 10312 11431 832, 10335 11445 832, 10360 11457 830, 10384 11468 831, 10410 11478 832, 10436 11487 833, 10464 11497 834, 10490 11504 835, 10516 11514 834, 10544 11522 835, 10571 11530 835, 10600 11539 836, 10627 11548 838, 10656 11558 839, 10685 11565 839, 10714 11575 839, 10743 11582 838, 10770 11589 839, 10799 11595 840, 10828 11601 841, 10857 11605 841, 10887 11612 842, 10918 11617 843, 10948 11621 843, 10978 11624 843, 11009 11627 844, 11038 11630 843, 11067 11633 844, 11093 11636 845, 11120 11637 846, 11145 11640 846, 11169 11644 846, 11192 11644 846, 11213 11647 846, 11230 11648 847, 11246 11648 849, 11258 11648 851, 11269 11648 852, 11284 11648 853, 11295 11648 854, 11307 11648 855, 11320 11648 856, 11332 11648 858, 11344 11648 858, 11357 11648 858, 11372 11648 859, 11391 11648 860, 11404 11648 860, 11424 11648 861, 11443 11648 861, 11461 11648 862, 11485 11647 862, 11506 11644 863, 11528 11640 864, 11547 11637 864, 11569 11633 865, 11590 11629 865, 11613 11624 865, 11635 11621 866, 11658 11617 865, 11680 11613 865, 11700 11610 866, 11717 11607 865, 11735 11605 865, 11751 11604 865, 11762 11604 865, 11781 11603 866, 11798 11600 866, 11810 11598 867, 11827 11594 867, 11837 11592 867, 11849 11587 867, 11866 11583 868, 11880 11577 868, 11895 11572 869, 11907 11565 868, 11921 11558 868, 11928 11553 867, 11942 11543 867, 11950 11538 867, 11959 11530 867, 11969 11521 868, 11977 11514 869, 11988 11504 869, 11994 11497 869, 11999 11492 868, 12005 11485 868, 12012 11478 868, 12018 11472 869, 12024 11465 868, 12028 11458 868, 12034 11453 868, 12041 11446 867, 12044 11443 867, 12050 11436 868, 12053 11433 869, 12059 11425 869, 12069 11413 869, 12074 11407 869, 12082 11396 869, 12089 11384 869, 12095 11379 869, 12105 11367 869, 12112 11354 869, 12118 11347 869, 12128 11332 868, 12135 11321 867, 12141 11313 867, 12148 11301 867, 12153 11293 867, 12157 11286 867, 12164 11278 867, 12167 11269 867, 12171 11261 867, 12176 11252 867, 12180 11243 867, 12183 11232 867, 12190 11217 869, 12193 11207 868, 12197 11192 869, 12200 11175 866, 12203 11164 864, 12208 11147 862, 12211 11131 861, 12212 11119 862, 12213 11102 864, 12215 11093 864, 12215 11087 865, 12215 11075 865, 12215 11069 865, 12215 11057 866, 12215 11044 867, 12215 11035 868, 12215 11023 868, 12213 11013 868, 12212 11001 866, 12209 10992 867, 12206 10981 868, 12202 10972 870, 12199 10962 871, 12196 10952 872, 12191 10943 873, 12189 10933 874, 12183 10923 874, 12180 10914 874, 12176 10905 875, 12173 10894 876, 12168 10885 876, 12165 10874 877, 12163 10865 876, 12157 10855 876, 12154 10844 875, 12150 10834 876, 12144 10819 877, 12141 10810 879, 12134 10793 883, 12128 10780 884, 12124 10771 885, 12117 10756 886, 12114 10747 886, 12109 10738 888, 12105 10729 891, 12100 10719 893, 12095 10711 895, 12091 10701 897, 12086 10692 895, 12082 10685 897, 12079 10676 898, 12074 10668 900, 12070 10660 901, 12063 10652 902, 12059 10643 901, 12053 10635 902, 12046 10624 903, 12040 10614 904, 12030 10602 910, 12021 10590 911, 12011 10580 912, 11998 10565 913, 11986 10553 911, 11977 10544 913, 11965 10535 916, 11953 10525 918, 11940 10517 921, 11927 10507 918, 11914 10500 917, 11903 10493 915, 11894 10489 915, 11880 10483 917, 11871 10478 918, 11859 10476 917, 11843 10469 919, 11833 10466 918, 11817 10460 918, 11801 10456 918, 11790 10452 916, 11774 10447 916, 11757 10442 916, 11740 10439 917, 11717 10432 918, 11697 10428 918, 11678 10423 917, 11663 10419 917, 11646 10415 917, 11626 10413 917, 11608 10411 920, 11589 10410 920, 11569 10407 920, 11551 10405 919, 11538 10405 920, 11518 10403 919, 11500 10403 922, 11486 10401 924, 11469 10400 924, 11452 10396 924, 11440 10393 921, 11423 10387 922, 11406 10383 922, 11389 10380 925, 11370 10374 927, 11350 10369 929, 11332 10365 933, 11312 10358 934, 11291 10354 935, 11275 10351 937, 11258 10348 937, 11239 10348 938, 11220 10348 938, 11194 10348 937, 11171 10353 936, 11149 10357 935, 11130 10363 934, 11115 10368 932, 11101 10372 931, 11086 10378 930, 11077 10383 927, 11063 10390 922, 11055 10395 914, 11048 10401 894, 11041 10405 860, 11031 10408 781, 11024 10413 571, 11010 10413 254</trace>
  <trace timeOffset="18996.086" brushRef="#br0" contextRef="#ctx0"> 780 10885 539, 780 10885 537, 780 10885 542, 780 10885 556, 780 10885 576, 780 10885 597, 780 10885 615, 780 10885 628, 832 10807 638, 860 10793 646, 896 10781 654, 936 10769 661, 986 10758 669, 1042 10749 674, 1104 10739 674, 1172 10733 673, 1238 10729 670, 1305 10727 668, 1363 10727 670, 1411 10727 672, 1451 10729 676, 1475 10732 677, 1495 10736 676, 1507 10738 676, 1513 10739 672, 1525 10739 666, 1531 10739 656, 1538 10739 640, 1544 10739 601, 1548 10739 536, 1554 10741 411, 1558 10742 246, 1561 10749 19</trace>
  <trace timeOffset="19216.1" brushRef="#br0" contextRef="#ctx0"> 1266 10878 547, 1266 10878 582, 1266 10878 613, 1266 10878 637, 1266 10878 656, 1266 10878 675, 1266 10878 690, 1266 10878 706, 1327 10976 719, 1344 11023 728, 1361 11076 735, 1377 11134 737, 1392 11193 742, 1403 11252 743, 1415 11313 743, 1421 11372 744, 1425 11428 743, 1428 11480 743, 1429 11529 741, 1431 11571 739, 1431 11605 735, 1431 11629 728, 1431 11642 712, 1431 11650 681, 1431 11654 631, 1432 11659 561, 1434 11664 467, 1435 11668 331, 1437 11668 105</trace>
  <trace timeOffset="19426.111" brushRef="#br0" contextRef="#ctx0"> 1786 11260 258, 1786 11260 302, 1786 11260 356, 1798 11355 407, 1798 11384 450, 1798 11410 476, 1798 11426 492, 1798 11443 502, 1797 11454 505, 1792 11463 500, 1788 11472 479, 1785 11475 427, 1783 11478 331, 1778 11477 151</trace>
  <trace timeOffset="19568.12" brushRef="#br0" contextRef="#ctx0"> 1713 10810 442, 1713 10810 476, 1713 10810 513, 1713 10810 542, 1713 10810 561, 1713 10810 565, 1713 10810 555, 1713 10810 525, 1713 10810 465, 1713 10810 346, 1772 10893 119</trace>
  <trace timeOffset="20128.15" brushRef="#br0" contextRef="#ctx0"> 1977 11330 511, 1977 11330 568, 1977 11330 617, 1977 11330 647, 1977 11330 668, 1982 11419 682, 1982 11433 695, 1982 11439 711, 1982 11451 727, 1982 11457 743, 1982 11462 757, 1982 11468 768, 1982 11468 777, 1982 11468 784, 1982 11468 793, 1982 11468 801, 1982 11468 808, 1976 11462 814, 1969 11446 817, 1961 11426 819, 1953 11404 823, 1948 11380 822, 1947 11354 821, 1947 11328 821, 1947 11304 820, 1947 11283 819, 1953 11263 816, 1961 11248 812, 1969 11237 805, 1979 11229 802, 1986 11225 798, 1999 11222 793, 2015 11221 785, 2034 11221 776, 2055 11225 764, 2073 11237 749, 2089 11251 732, 2100 11267 716, 2109 11286 702, 2116 11298 693, 2119 11314 687, 2120 11325 685, 2120 11335 687, 2120 11347 691, 2120 11352 696, 2119 11361 703, 2117 11367 713, 2115 11369 722, 2113 11373 731, 2113 11373 738, 2108 11373 743, 2102 11369 746, 2094 11359 749, 2086 11340 752, 2080 11318 753, 2077 11296 755, 2077 11273 754, 2077 11251 753, 2077 11234 753, 2077 11217 754, 2081 11209 754, 2083 11202 753, 2089 11194 753, 2091 11192 750, 2094 11189 747, 2105 11189 745, 2115 11189 743, 2128 11197 741, 2145 11210 738, 2158 11222 735, 2165 11232 732, 2175 11244 726, 2180 11254 713, 2183 11260 672, 2186 11266 585, 2186 11271 326, 2184 11281 48</trace>
  <trace timeOffset="20536.174" brushRef="#br0" contextRef="#ctx0"> 2379 11258 337, 2379 11258 384, 2379 11258 434, 2379 11258 476, 2379 11258 509, 2404 11168 536, 2405 11156 562, 2405 11142 589, 2405 11122 618, 2401 11107 645, 2395 11090 669, 2386 11079 687, 2378 11073 700, 2368 11070 711, 2352 11069 716, 2339 11069 719, 2323 11075 721, 2310 11090 720, 2301 11110 719, 2297 11135 718, 2297 11163 713, 2297 11193 709, 2303 11223 702, 2314 11252 697, 2328 11278 693, 2345 11298 683, 2362 11314 670, 2379 11326 647, 2394 11332 606, 2408 11335 528, 2424 11335 378, 2434 11335 123</trace>
  <trace timeOffset="21164.21" brushRef="#br0" contextRef="#ctx0"> 3065 10662 374, 3065 10662 421, 3065 10662 476, 3065 10662 525, 3065 10662 562, 3065 10662 591, 3065 10662 611, 3065 10662 624, 3065 10662 633, 3065 10662 636, 3065 10662 639, 2982 10674 640, 2972 10697 641, 2966 10722 643, 2962 10749 645, 2962 10781 649, 2962 10814 652, 2965 10848 655, 2973 10880 656, 2985 10914 657, 3001 10944 656, 3017 10972 657, 3037 10999 656, 3057 11023 657, 3076 11047 657, 3095 11070 658, 3110 11094 661, 3122 11119 668, 3130 11147 681, 3133 11176 695, 3133 11205 714, 3130 11232 730, 3119 11257 747, 3104 11278 763, 3083 11294 779, 3059 11310 795, 3028 11321 807, 2995 11328 818, 2958 11332 825, 2922 11335 832, 2887 11335 837, 2856 11335 843, 2835 11332 847, 2817 11330 851, 2806 11330 853, 2800 11328 854, 2796 11328 854, 2796 11328 852, 2794 11326 847, 2794 11326 842, 2794 11325 836, 2794 11318 830, 2797 11306 821, 2807 11292 803, 2826 11275 771, 2848 11261 718, 2872 11248 624, 2901 11237 457, 2930 11225 176</trace>
  <trace timeOffset="21397.225" brushRef="#br0" contextRef="#ctx0"> 3310 10687 639, 3310 10687 655, 3310 10687 674, 3310 10687 693, 3310 10687 705, 3310 10687 717, 3310 10687 721, 3336 10786 722, 3347 10824 718, 3359 10865 715, 3370 10908 710, 3380 10950 700, 3390 10989 679, 3396 11025 642, 3401 11055 581, 3406 11080 498, 3407 11099 397, 3409 11117 254, 3409 11132 41</trace>
  <trace timeOffset="21566.234" brushRef="#br0" contextRef="#ctx0"> 3321 11187 574, 3321 11187 612, 3321 11187 641, 3321 11187 664, 3321 11187 670, 3321 11187 671, 3321 11187 669, 3347 11099 664, 3362 11080 653, 3380 11064 624, 3397 11047 552, 3416 11035 399, 3427 11026 139</trace>
  <trace timeOffset="22308.275" brushRef="#br0" contextRef="#ctx0"> 3741 10996 466, 3741 10996 507, 3741 10996 559, 3741 10996 611, 3741 10996 650, 3741 10996 673, 3741 10996 688, 3666 10915 703, 3660 10908 720, 3652 10900 734, 3646 10894 748, 3643 10891 759, 3640 10888 766, 3635 10888 773, 3627 10891 776, 3618 10903 776, 3607 10925 776, 3595 10950 773, 3587 10982 772, 3578 11018 771, 3570 11055 771, 3563 11093 774, 3559 11131 773, 3555 11164 776, 3553 11194 775, 3552 11222 773, 3552 11239 772, 3552 11255 770, 3555 11269 767, 3559 11278 765, 3565 11290 760, 3572 11296 756, 3575 11298 753, 3582 11301 751, 3588 11304 750, 3599 11304 750, 3610 11304 751, 3618 11304 752, 3633 11298 754, 3640 11293 757, 3650 11284 761, 3656 11278 764, 3661 11269 768, 3666 11261 771, 3669 11252 773, 3673 11243 777, 3675 11239 781, 3678 11229 784, 3679 11225 789, 3681 11221 792, 3683 11211 793, 3685 11207 794, 3686 11202 795, 3689 11197 793, 3690 11193 792, 3693 11190 792, 3695 11185 792, 3701 11180 792, 3705 11178 792, 3712 11173 789, 3722 11171 789, 3727 11168 792, 3737 11168 792, 3743 11168 794, 3754 11168 793, 3764 11168 790, 3769 11168 786, 3780 11168 775, 3784 11171 751, 3789 11172 700, 3799 11172 609, 3805 11172 439, 3816 11172 160</trace>
  <trace timeOffset="22888.309" brushRef="#br0" contextRef="#ctx0"> 3903 11030 420, 3903 11030 445, 3903 11030 476, 3903 11030 509, 3903 11030 536, 3903 11030 555, 3903 11030 570, 3919 11122 580, 3926 11146 592, 3933 11168 602, 3939 11182 615, 3944 11197 627, 3946 11204 641, 3948 11209 653, 3949 11212 667, 3949 11212 678, 3949 11212 689, 3949 11212 699, 3949 11214 709, 3951 11217 718, 3951 11217 726, 3951 11219 732, 3952 11219 737, 3952 11219 740, 3952 11219 740, 3952 11219 740, 3954 11219 740, 3955 11212 742, 3957 11204 743, 3960 11194 746, 3964 11185 749, 3968 11176 751, 3972 11168 751, 3977 11161 754, 3983 11155 755, 3989 11148 759, 3991 11146 764, 3998 11139 769, 4001 11136 775, 4004 11134 780, 4009 11131 786, 4009 11131 792, 4009 11129 797, 4009 11129 800, 4010 11129 803, 4012 11127 805, 4013 11127 807, 4017 11127 808, 4023 11127 809, 4030 11129 808, 4040 11139 810, 4046 11146 808, 4055 11156 810, 4061 11164 808, 4065 11172 808, 4069 11180 807, 4071 11182 807, 4074 11187 807, 4074 11187 809, 4074 11187 810, 4074 11187 812, 4075 11187 816, 4075 11187 821, 4075 11187 828, 4075 11185 833, 4075 11171 839, 4075 11151 839, 4072 11126 840, 4071 11107 840, 4069 11090 840, 4069 11076 841, 4069 11064 840, 4069 11050 839, 4069 11044 835, 4069 11040 831, 4069 11040 827, 4071 11040 823, 4081 11040 820, 4097 11042 816, 4117 11050 811, 4133 11061 803, 4149 11073 789, 4160 11087 766, 4169 11096 738, 4176 11102 703, 4179 11105 664, 4179 11105 619, 4179 11105 558, 4179 11105 443, 4179 11105 225</trace>
  <trace timeOffset="23341.336" brushRef="#br0" contextRef="#ctx0"> 4175 10979 518, 4175 10979 546, 4175 10979 581, 4175 11094 617, 4175 11135 647, 4175 11175 663, 4175 11214 670, 4179 11254 670, 4183 11292 669, 4189 11328 663, 4197 11364 654, 4203 11398 645, 4209 11428 635, 4214 11457 628, 4217 11475 623, 4217 11487 620, 4217 11497 619, 4217 11502 619, 4217 11507 619, 4217 11511 619, 4217 11511 618, 4217 11511 614, 4212 11511 611, 4205 11509 606, 4194 11497 601, 4182 11478 600, 4175 11454 603, 4166 11425 610, 4160 11390 621, 4156 11351 638, 4153 11308 657, 4150 11264 680, 4149 11219 698, 4149 11175 717, 4149 11135 729, 4149 11102 742, 4150 11073 751, 4155 11055 760, 4159 11040 766, 4166 11026 768, 4171 11018 770, 4182 11008 770, 4189 11003 768, 4198 11001 766, 4209 10997 763, 4220 10997 759, 4237 10997 751, 4247 10997 740, 4263 10997 726, 4276 11001 708, 4286 11010 686, 4298 11018 667, 4302 11030 647, 4305 11047 634, 4305 11067 625, 4303 11093 622, 4294 11119 623, 4283 11144 624, 4270 11171 629, 4254 11194 629, 4240 11217 628, 4223 11232 623, 4211 11244 600, 4201 11251 545, 4192 11251 400, 4186 11251 144</trace>
  <trace timeOffset="23968.371" brushRef="#br0" contextRef="#ctx0"> 2148 12209 525, 2148 12209 554, 2148 12209 590, 2148 12209 632, 2119 12112 667, 2102 12085 691, 2083 12056 709, 2058 12029 721, 2028 12000 732, 1995 11973 743, 1954 11948 759, 1914 11926 771, 1872 11908 784, 1829 11896 796, 1791 11889 799, 1756 11887 803, 1724 11887 805, 1695 11897 802, 1668 11916 800, 1645 11941 794, 1626 11975 787, 1610 12017 782, 1598 12066 778, 1591 12120 775, 1590 12181 775, 1590 12242 773, 1595 12302 774, 1609 12358 775, 1626 12412 773, 1648 12460 776, 1675 12503 774, 1704 12542 775, 1733 12576 776, 1763 12605 778, 1795 12630 780, 1826 12654 781, 1857 12674 779, 1889 12694 776, 1921 12709 774, 1951 12722 770, 1979 12733 770, 2003 12743 767, 2022 12746 763, 2040 12751 754, 2058 12753 737, 2076 12753 706, 2099 12753 660, 2117 12750 591, 2135 12739 511, 2151 12724 414, 2165 12707 299, 2181 12686 176, 2194 12664 45</trace>
  <trace timeOffset="24281.389" brushRef="#br0" contextRef="#ctx0"> 2339 12454 367, 2339 12454 447, 2339 12454 519, 2339 12454 581, 2339 12454 631, 2339 12454 666, 2339 12454 685, 2339 12454 699, 2339 12454 706, 2339 12454 711, 2339 12454 718, 2340 12473 720, 2340 12496 727, 2340 12521 731, 2342 12547 738, 2346 12569 743, 2352 12593 747, 2360 12612 750, 2369 12629 750, 2375 12640 751, 2385 12650 750, 2391 12657 750, 2399 12660 749, 2410 12664 747, 2421 12664 745, 2436 12664 744, 2450 12653 743, 2466 12639 743, 2480 12621 745, 2491 12600 745, 2498 12576 748, 2502 12560 752, 2502 12540 757, 2502 12522 764, 2499 12504 767, 2489 12485 771, 2476 12468 773, 2465 12458 775, 2453 12451 777, 2443 12448 778, 2434 12446 778, 2424 12446 775, 2415 12446 770, 2402 12451 759, 2394 12461 739, 2385 12473 701, 2381 12486 628, 2381 12501 524, 2381 12512 365, 2389 12522 107</trace>
  <trace timeOffset="24648.41" brushRef="#br0" contextRef="#ctx0"> 2637 12257 491, 2637 12257 501, 2637 12257 525, 2637 12257 552, 2680 12337 579, 2690 12363 601, 2699 12388 616, 2708 12414 627, 2716 12439 638, 2726 12460 649, 2733 12480 658, 2741 12493 665, 2748 12507 675, 2751 12515 679, 2752 12518 687, 2755 12522 694, 2755 12522 702, 2755 12522 712, 2755 12522 721, 2756 12522 730, 2756 12523 737, 2758 12523 742, 2758 12523 746, 2759 12522 752, 2761 12510 755, 2764 12492 759, 2768 12468 759, 2774 12441 759, 2781 12416 757, 2788 12393 757, 2797 12371 756, 2803 12355 756, 2811 12341 757, 2816 12333 757, 2819 12328 760, 2822 12325 761, 2822 12325 761, 2822 12323 763, 2822 12323 764, 2826 12323 766, 2832 12328 770, 2840 12339 772, 2849 12354 774, 2856 12371 775, 2862 12387 775, 2867 12400 773, 2874 12414 768, 2879 12426 754, 2885 12436 720, 2894 12450 643, 2902 12458 489, 2908 12466 202</trace>
  <trace timeOffset="24992.43" brushRef="#br0" contextRef="#ctx0"> 3025 12264 559, 3025 12264 556, 3025 12264 561, 3025 12264 568, 3025 12264 575, 3025 12264 580, 3054 12358 583, 3065 12380 588, 3073 12401 598, 3082 12414 614, 3085 12426 636, 3088 12430 661, 3088 12430 688, 3088 12430 715, 3088 12430 739, 3088 12431 759, 3089 12433 776, 3089 12434 793, 3089 12434 808, 3089 12434 821, 3089 12434 829, 3088 12424 833, 3082 12409 834, 3075 12392 833, 3072 12375 832, 3070 12364 831, 3070 12351 829, 3070 12339 827, 3070 12326 825, 3070 12316 820, 3076 12308 816, 3083 12302 812, 3092 12299 808, 3107 12298 805, 3122 12298 802, 3144 12301 799, 3161 12308 795, 3179 12319 790, 3193 12329 781, 3208 12343 772, 3216 12353 763, 3224 12363 744, 3230 12371 704, 3231 12376 613, 3235 12380 447, 3235 12385 166</trace>
  <trace timeOffset="25232.443" brushRef="#br0" contextRef="#ctx0"> 3202 11908 638, 3202 11908 648, 3202 11908 666, 3202 11908 684, 3202 11908 701, 3202 11908 713, 3202 11908 721, 3224 12000 722, 3236 12037 724, 3250 12075 722, 3261 12115 722, 3273 12155 719, 3281 12196 714, 3292 12237 706, 3302 12276 691, 3312 12316 660, 3321 12354 621, 3329 12390 558, 3336 12429 475, 3339 12461 363, 3339 12493 201, 3339 12519 0</trace>
  <trace timeOffset="25383.451" brushRef="#br0" contextRef="#ctx0"> 3279 12405 480, 3279 12405 512, 3279 12405 539, 3279 12405 556, 3279 12405 558, 3279 12405 547, 3279 12405 528, 3279 12405 473, 3279 12405 336, 3279 12405 97</trace>
  <trace timeOffset="25663.469" brushRef="#br0" contextRef="#ctx0"> 3529 12385 615, 3529 12385 637, 3529 12385 666, 3529 12385 698, 3529 12385 727, 3529 12385 746, 3462 12304 760, 3458 12301 771, 3455 12299 779, 3455 12299 784, 3452 12299 786, 3450 12301 783, 3449 12313 780, 3449 12333 776, 3449 12356 773, 3458 12387 771, 3468 12417 770, 3482 12446 766, 3495 12472 761, 3510 12495 744, 3523 12515 710, 3537 12530 651, 3546 12540 564, 3552 12547 455, 3555 12550 315, 3555 12550 122</trace>
  <trace timeOffset="25920.482" brushRef="#br0" contextRef="#ctx0"> 3612 12385 330, 3612 12385 359, 3612 12385 388, 3612 12385 411, 3612 12385 429, 3612 12385 442, 3612 12385 455, 3612 12385 467, 3612 12385 479, 3612 12385 495, 3693 12426 518, 3698 12426 552, 3698 12426 596, 3698 12426 647, 3698 12426 697, 3699 12426 738, 3699 12426 771, 3699 12426 795, 3701 12426 812, 3701 12421 826, 3701 12414 834, 3701 12402 839, 3701 12392 840, 3699 12385 840, 3699 12375 837, 3699 12368 833, 3699 12358 826, 3701 12348 813, 3702 12344 789, 3705 12336 738, 3708 12331 643, 3711 12323 475, 3715 12316 182</trace>
  <trace timeOffset="26244.502" brushRef="#br0" contextRef="#ctx0"> 2715 13300 720, 2715 13300 705, 2715 13300 696, 2715 13300 698, 2806 13232 702, 2855 13208 705, 2911 13182 710, 2975 13154 709, 3046 13121 712, 3122 13089 710, 3201 13058 710, 3281 13026 712, 3365 12996 718, 3447 12968 733, 3530 12941 752, 3611 12917 770, 3690 12896 784, 3763 12879 793, 3831 12866 794, 3893 12858 796, 3949 12853 796, 3998 12851 797, 4040 12851 798, 4074 12851 798, 4098 12851 796, 4117 12851 793, 4129 12853 787, 4134 12853 776, 4140 12854 750, 4140 12854 671, 4142 12854 490, 4143 12846 189</trace>
  <trace timeOffset="32231.844" brushRef="#br0" contextRef="#ctx0"> 18527 8008 220, 18527 8008 215, 18527 8008 216, 18527 8008 224, 18527 8008 231, 18527 8008 235, 18527 8008 240, 18527 8008 242, 18527 8008 245, 18527 8008 248, 18527 8008 249, 18529 7998 253, 18529 7998 255, 18529 7996 259, 18529 7996 264, 18529 7994 269, 18529 7994 278, 18529 7993 289, 18530 7993 306, 18530 7991 326, 18530 7991 349, 18530 7990 373, 18533 7990 399, 18533 7989 427, 18533 7989 455, 18534 7986 481, 18534 7986 505, 18534 7986 526, 18534 7986 544, 18535 7986 558, 18535 7986 572, 18535 7986 585, 18535 7983 597, 18537 7983 609, 18537 7983 622, 18537 7983 634, 18537 7983 647, 18537 7982 660, 18537 7982 672, 18537 7982 683, 18537 7981 691, 18537 7981 699, 18537 7981 705, 18537 7979 711, 18537 7978 715, 18537 7977 718, 18537 7974 721, 18537 7974 723, 18537 7972 724, 18537 7970 726, 18537 7969 726, 18537 7967 726, 18537 7965 726, 18537 7964 727, 18537 7962 726, 18535 7962 726, 18534 7961 726, 18526 7961 724, 18514 7961 720, 18497 7972 715, 18476 7986 709, 18453 8006 703, 18432 8027 699, 18409 8049 696, 18387 8072 693, 18365 8095 690, 18345 8117 689, 18326 8140 688, 18309 8160 688, 18293 8178 688, 18277 8197 687, 18262 8216 688, 18247 8239 688, 18235 8263 689, 18222 8289 689, 18210 8315 689, 18200 8344 687, 18190 8373 687, 18181 8400 686, 18174 8427 687, 18166 8451 689, 18161 8475 687, 18157 8492 689, 18155 8501 687, 18154 8511 687, 18154 8518 687, 18154 8523 687, 18154 8528 686, 18154 8528 686, 18153 8528 686, 18153 8528 687, 18153 8531 687, 18153 8531 688, 18153 8533 690, 18153 8535 690, 18153 8536 690, 18151 8536 689, 18151 8536 685, 18147 8536 681, 18139 8523 680, 18127 8502 674, 18113 8474 676, 18098 8443 674, 18084 8410 674, 18069 8378 677, 18056 8347 678, 18040 8315 679, 18028 8291 682, 18018 8274 686, 18011 8263 690, 18010 8260 699, 18010 8260 702, 18008 8258 703, 18008 8258 701, 18008 8257 697, 18007 8257 695, 18007 8257 693, 18007 8257 693, 18007 8268 693, 18014 8283 694, 18025 8306 695, 18035 8328 696, 18046 8351 696, 18058 8373 697, 18070 8393 696, 18082 8415 697, 18093 8435 697, 18105 8453 698, 18116 8472 700, 18128 8490 699, 18139 8508 700, 18148 8526 699, 18155 8538 699, 18163 8548 700, 18170 8555 702, 18177 8560 702, 18184 8565 702, 18189 8567 702, 18200 8568 701, 18213 8568 698, 18232 8564 696, 18254 8552 691, 18275 8535 671, 18297 8515 627, 18315 8492 529, 18332 8468 301, 18342 8442 29</trace>
  <trace timeOffset="35020.004" brushRef="#br0" contextRef="#ctx0"> 15319 13756 314, 15319 13756 340, 15319 13756 376, 15319 13756 419, 15319 13756 459, 15319 13756 492, 15319 13756 517, 15319 13756 535, 15319 13756 546, 15319 13756 556, 15319 13756 564, 15283 13756 573, 15283 13756 581, 15281 13754 591, 15281 13754 599, 15281 13754 609, 15281 13754 616, 15281 13752 622, 15281 13752 627, 15285 13751 632, 15296 13748 636, 15306 13747 640, 15323 13744 645, 15339 13741 650, 15358 13739 657, 15382 13737 664, 15404 13734 671, 15429 13732 677, 15453 13727 683, 15478 13721 688, 15505 13716 694, 15533 13710 701, 15562 13706 706, 15593 13702 712, 15625 13700 715, 15660 13698 718, 15695 13698 721, 15731 13698 724, 15769 13698 728, 15809 13698 730, 15849 13698 733, 15894 13698 736, 15938 13698 739, 15985 13698 742, 16035 13698 745, 16085 13698 747, 16140 13695 750, 16196 13690 752, 16254 13687 754, 16315 13680 756, 16378 13675 759, 16441 13670 760, 16503 13663 761, 16565 13658 762, 16629 13651 762, 16692 13646 763, 16757 13641 764, 16822 13639 765, 16889 13636 766, 16958 13634 766, 17025 13633 766, 17093 13633 766, 17159 13633 766, 17226 13633 766, 17294 13633 767, 17360 13631 767, 17427 13631 768, 17493 13629 769, 17562 13629 770, 17630 13629 771, 17699 13629 772, 17765 13626 773, 17832 13626 775, 17898 13626 776, 17963 13624 778, 18028 13622 778, 18095 13622 780, 18161 13622 781, 18228 13622 782, 18294 13622 783, 18361 13622 783, 18426 13622 783, 18489 13624 783, 18553 13626 783, 18615 13629 784, 18676 13634 783, 18738 13639 784, 18800 13641 784, 18863 13646 784, 18926 13648 785, 18992 13648 785, 19057 13648 786, 19123 13648 787, 19186 13648 789, 19250 13648 790, 19314 13646 790, 19376 13641 790, 19438 13641 790, 19499 13641 792, 19559 13641 792, 19620 13641 792, 19679 13641 792, 19737 13643 793, 19793 13648 793, 19848 13653 793, 19905 13658 793, 19958 13662 793, 20013 13665 793, 20068 13668 794, 20123 13670 794, 20179 13671 794, 20236 13672 795, 20290 13675 795, 20344 13675 796, 20399 13675 797, 20451 13677 798, 20502 13679 798, 20553 13682 798, 20601 13684 797, 20649 13689 798, 20697 13694 798, 20743 13698 799, 20791 13701 800, 20837 13704 801, 20888 13706 801, 20938 13706 801, 20989 13706 802, 21043 13706 803, 21095 13702 804, 21148 13698 804, 21197 13692 805, 21249 13687 804, 21298 13682 805, 21345 13677 806, 21391 13672 806, 21434 13668 807, 21478 13665 807, 21518 13663 808, 21557 13663 809, 21595 13662 809, 21632 13662 809, 21667 13662 808, 21699 13662 808, 21731 13662 808, 21760 13662 810, 21787 13662 810, 21813 13662 811, 21835 13660 811, 21854 13658 811, 21872 13658 812, 21884 13658 813, 21897 13658 816, 21911 13655 817, 21917 13655 820, 21925 13655 822, 21929 13655 825, 21934 13655 828, 21939 13653 832, 21945 13653 837, 21945 13653 841, 21945 13651 844, 21945 13651 846, 21946 13651 846, 21948 13651 847, 21949 13651 848, 21951 13651 850, 21952 13651 853, 21952 13651 858, 21954 13651 860, 21954 13651 862, 21955 13651 864, 21955 13651 865, 21956 13651 864, 21956 13651 865, 21958 13651 864, 21958 13651 864, 21959 13651 864, 21959 13651 862, 21961 13651 861, 21961 13651 861, 21963 13651 861, 21963 13651 863, 21965 13651 863, 21966 13651 863, 21968 13651 861, 21969 13651 860, 21971 13651 860, 21972 13651 859, 21974 13651 860, 21981 13651 860, 21987 13651 860, 21994 13651 860, 22000 13653 859, 22000 13653 859, 22004 13653 860, 22010 13653 860, 22014 13653 860, 22020 13655 861, 22020 13655 861, 22020 13655 861, 22020 13655 861, 22022 13655 861, 22024 13655 861, 22026 13655 862, 22027 13655 862, 22028 13655 861, 22030 13655 861, 22031 13655 861, 22033 13655 860, 22033 13655 859, 22034 13655 858, 22034 13655 853, 22036 13655 842, 22036 13655 823, 22036 13655 784, 22037 13658 708, 22037 13658 514, 22037 13658 201</trace>
  <trace timeOffset="59048.38" brushRef="#br0" contextRef="#ctx0"> 24028 8685 66, 24028 8685 107, 24028 8685 150, 24028 8685 184, 24028 8685 216, 24028 8685 241, 24028 8685 262, 24028 8685 280, 24028 8685 295, 24028 8685 309, 24011 8661 323, 24011 8656 337, 24011 8649 349, 24011 8639 359, 24011 8629 368, 24012 8624 376, 24015 8617 382, 24018 8614 388, 24020 8609 391, 24025 8603 391, 24029 8600 394, 24032 8597 396, 24037 8595 397, 24037 8595 402, 24041 8594 403, 24046 8594 404, 24050 8592 407, 24061 8592 411, 24066 8592 415, 24073 8592 423, 24086 8595 429, 24094 8600 434, 24106 8606 441, 24119 8614 448, 24131 8621 458, 24147 8632 467, 24161 8642 478, 24173 8654 488, 24186 8669 498, 24194 8686 507, 24203 8707 517, 24212 8729 529, 24217 8756 540, 24223 8785 552, 24226 8816 561, 24229 8850 572, 24232 8884 578, 24235 8915 586, 24238 8947 591, 24242 8978 594, 24245 9005 599, 24248 9031 607, 24249 9056 614, 24252 9080 625, 24254 9102 635, 24257 9126 642, 24258 9151 651, 24261 9178 655, 24262 9206 660, 24264 9235 665, 24265 9269 666, 24265 9304 669, 24267 9342 670, 24267 9380 672, 24267 9419 674, 24267 9456 677, 24267 9492 680, 24267 9525 682, 24267 9557 683, 24268 9588 683, 24268 9615 683, 24271 9641 684, 24272 9664 685, 24275 9686 687, 24278 9707 687, 24281 9728 688, 24284 9752 688, 24287 9776 690, 24290 9801 693, 24293 9831 693, 24296 9861 698, 24297 9890 699, 24297 9922 702, 24297 9956 708, 24297 9992 713, 24297 10028 719, 24297 10062 724, 24297 10098 730, 24299 10131 734, 24301 10161 738, 24303 10189 739, 24306 10214 740, 24308 10236 740, 24311 10256 740, 24314 10272 740, 24317 10287 743, 24322 10302 743, 24326 10316 744, 24333 10334 745, 24337 10346 744, 24343 10358 744, 24349 10372 745, 24354 10381 744, 24359 10395 745, 24368 10408 745, 24374 10420 746, 24384 10437 746, 24394 10451 746, 24402 10464 750, 24413 10476 750, 24426 10488 753, 24437 10500 752, 24450 10510 752, 24462 10517 751, 24473 10522 751, 24488 10528 750, 24498 10532 750, 24515 10536 750, 24530 10539 750, 24540 10540 751, 24559 10542 752, 24574 10544 752, 24586 10545 752, 24602 10547 753, 24614 10548 753, 24625 10550 753, 24637 10551 753, 24647 10554 752, 24659 10555 752, 24663 10557 751, 24670 10559 751, 24674 10559 751, 24679 10560 750, 24683 10562 751, 24687 10563 752, 24687 10563 753, 24687 10563 757, 24687 10563 760, 24689 10563 764, 24690 10565 766, 24690 10565 768, 24690 10565 769, 24692 10565 770, 24692 10565 772, 24692 10560 774, 24692 10554 777, 24689 10545 779, 24686 10536 782, 24683 10532 783, 24677 10525 784, 24673 10524 785, 24663 10519 785, 24656 10515 781, 24651 10513 781, 24641 10512 781, 24630 10512 779, 24618 10513 781, 24601 10521 779, 24591 10527 777, 24582 10537 777, 24574 10550 776, 24566 10562 775, 24560 10575 775, 24553 10589 775, 24548 10601 775, 24544 10611 775, 24537 10626 775, 24534 10636 775, 24530 10647 775, 24525 10662 774, 24520 10676 774, 24514 10694 774, 24507 10712 774, 24504 10726 775, 24499 10741 774, 24497 10758 774, 24494 10774 772, 24489 10796 772, 24486 10817 771, 24485 10839 771, 24483 10861 772, 24483 10883 772, 24483 10910 771, 24483 10936 772, 24481 10965 772, 24481 10999 773, 24479 11035 773, 24478 11072 774, 24475 11112 778, 24472 11153 777, 24469 11194 781, 24465 11236 782, 24462 11275 781, 24459 11311 783, 24456 11344 784, 24454 11376 785, 24453 11404 789, 24453 11430 789, 24453 11455 790, 24453 11480 790, 24454 11504 789, 24459 11529 789, 24463 11555 790, 24469 11583 792, 24473 11615 790, 24479 11648 792, 24486 11683 789, 24489 11722 790, 24494 11764 793, 24495 11806 792, 24495 11850 796, 24495 11894 796, 24495 11935 795, 24495 11975 797, 24495 12010 797, 24495 12043 798, 24494 12072 800, 24492 12097 800, 24491 12117 799, 24491 12137 800, 24491 12155 798, 24491 12167 799, 24491 12189 796, 24491 12206 796, 24491 12226 796, 24491 12252 797, 24489 12279 798, 24489 12305 799, 24488 12337 799, 24486 12371 799, 24483 12410 801, 24481 12451 799, 24478 12495 799, 24475 12537 796, 24472 12579 795, 24471 12618 796, 24471 12653 794, 24471 12684 795, 24471 12709 795, 24471 12730 795, 24471 12748 795, 24471 12768 796, 24471 12787 795, 24471 12811 795, 24472 12833 795, 24473 12854 795, 24475 12878 796, 24475 12903 796, 24475 12930 795, 24475 12958 796, 24472 12986 795, 24466 13015 796, 24457 13043 795, 24448 13068 795, 24436 13096 797, 24424 13121 794, 24411 13150 795, 24400 13173 792, 24387 13194 793, 24379 13209 793, 24371 13223 793, 24366 13232 793, 24359 13239 793, 24354 13249 792, 24349 13258 792, 24343 13266 792, 24339 13275 792, 24333 13283 792, 24326 13292 792, 24317 13304 792, 24308 13314 792, 24296 13329 792, 24287 13339 790, 24278 13348 792, 24272 13354 792, 24262 13359 792, 24255 13366 792, 24248 13371 792, 24238 13375 792, 24234 13376 793, 24231 13379 793, 24223 13379 793, 24213 13379 793, 24202 13379 792, 24186 13375 792, 24171 13368 792, 24163 13363 794, 24147 13354 795, 24134 13344 796, 24125 13339 797, 24111 13329 798, 24103 13325 798, 24094 13319 799, 24086 13312 799, 24082 13309 799, 24076 13302 799, 24073 13300 799, 24070 13297 800, 24064 13288 799, 24063 13283 799, 24061 13280 799, 24060 13276 798, 24060 13276 799, 24058 13271 798, 24058 13266 798, 24056 13261 798, 24056 13256 797, 24056 13256 796, 24054 13256 796, 24054 13254 796, 24054 13254 795, 24053 13254 792, 24053 13251 789, 24051 13251 784, 24051 13249 778, 24050 13247 768, 24050 13246 751, 24050 13244 726, 24050 13239 683, 24050 13231 617, 24048 13217 515, 24047 13197 345, 24043 13175 85</trace>
</ink>
</file>

<file path=ppt/ink/ink11.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16221 2297 266, 16221 2297 303, 16221 2297 349, 16221 2297 394, 16221 2297 436, 16221 2297 466, 16221 2297 491, 16221 2297 511, 16221 2297 530, 16221 2297 548, 16211 2324 568, 16211 2353 582, 16211 2384 597, 16217 2415 608, 16224 2447 616, 16234 2481 629, 16244 2515 634, 16254 2547 643, 16267 2579 646, 16279 2606 646, 16293 2632 649, 16308 2652 650, 16324 2668 653, 16335 2677 656, 16351 2684 661, 16369 2685 668, 16387 2685 676, 16410 2680 682, 16429 2665 687, 16446 2648 693, 16461 2626 695, 16474 2601 703, 16483 2571 709, 16490 2537 712, 16494 2501 720, 16496 2464 724, 16496 2427 734, 16496 2392 746, 16496 2360 757, 16491 2331 770, 16489 2310 782, 16484 2294 794, 16481 2285 802, 16480 2280 807, 16478 2277 808, 16478 2277 807, 16475 2277 804, 16472 2289 801, 16467 2312 800, 16464 2348 799, 16461 2392 800, 16461 2442 807, 16461 2496 809, 16461 2549 816, 16461 2602 817, 16461 2655 816, 16463 2706 817, 16465 2757 816, 16467 2805 816, 16467 2854 815, 16467 2900 814, 16467 2945 814, 16467 2991 815, 16465 3033 815, 16460 3072 817, 16452 3110 817, 16443 3144 816, 16434 3173 821, 16423 3200 821, 16413 3227 828, 16402 3248 830, 16390 3266 831, 16381 3277 833, 16371 3286 835, 16364 3291 839, 16354 3295 842, 16344 3300 846, 16334 3300 849, 16324 3302 850, 16312 3302 851, 16299 3295 850, 16285 3286 849, 16270 3271 846, 16260 3260 841, 16252 3246 833, 16247 3238 816, 16246 3224 787, 16244 3202 728, 16244 3178 610, 16249 3145 360, 16260 3109 61</trace>
  <trace timeOffset="640.0366" brushRef="#br0" contextRef="#ctx0"> 16688 1936 615, 16688 1936 644, 16688 1936 667, 16688 1936 685, 16688 1936 706, 16688 1936 708, 16688 1936 712, 16688 1936 716, 16688 1936 715, 16688 1936 724, 16688 1936 734, 16749 1916 742, 16766 1941 751, 16783 1969 749, 16798 2002 746, 16811 2034 742, 16820 2065 741, 16825 2094 738, 16828 2123 738, 16830 2142 738, 16830 2160 738, 16830 2172 739, 16830 2179 740, 16830 2189 742, 16830 2196 744, 16828 2201 745, 16828 2206 747, 16828 2206 751, 16827 2206 754, 16827 2206 759, 16827 2206 764, 16827 2196 767, 16835 2179 768, 16847 2152 768, 16862 2118 768, 16880 2078 770, 16899 2034 770, 16918 1992 774, 16937 1949 765, 16951 1910 757, 16965 1875 749, 16973 1852 743, 16977 1838 746, 16980 1833 753, 16980 1833 757, 16980 1831 759, 16980 1831 759, 16980 1831 756, 16979 1831 753, 16965 1840 751, 16947 1862 761, 16926 1890 771, 16908 1924 781, 16892 1959 792, 16882 1992 792, 16874 2024 792, 16870 2053 793, 16869 2078 794, 16869 2103 795, 16870 2127 794, 16876 2150 795, 16886 2171 794, 16900 2191 793, 16915 2209 792, 16932 2226 789, 16950 2238 786, 16970 2248 785, 16991 2257 785, 17006 2262 784, 17025 2265 785, 17042 2265 786, 17060 2265 787, 17077 2265 789, 17091 2265 790, 17105 2259 792, 17114 2256 792, 17123 2252 792, 17131 2247 792, 17133 2244 792, 17137 2241 792, 17140 2239 792, 17140 2239 787, 17140 2238 780, 17140 2238 768, 17142 2238 745, 17143 2236 709, 17146 2233 643, 17149 2228 515, 17154 2226 228</trace>
  <trace timeOffset="2956.1692" brushRef="#br0" contextRef="#ctx0"> 18514 2128 465, 18514 2128 515, 18514 2128 554, 18514 2128 585, 18514 2128 607, 18514 2128 624, 18514 2128 637, 18514 2128 646, 18514 2128 648, 18514 2128 649, 18514 2128 648, 18492 2115 650, 18492 2131 654, 18492 2159 665, 18492 2201 673, 18492 2250 685, 18494 2306 694, 18495 2368 703, 18495 2434 720, 18495 2503 731, 18495 2576 747, 18495 2651 760, 18495 2725 770, 18495 2798 781, 18495 2868 787, 18495 2929 794, 18495 2983 797, 18500 3026 801, 18507 3063 805, 18514 3092 808, 18518 3110 811, 18524 3125 814, 18527 3135 818, 18529 3139 822, 18533 3144 829, 18533 3144 834, 18533 3144 840, 18533 3144 847, 18534 3145 858, 18534 3146 866, 18535 3148 874, 18535 3148 880, 18537 3150 879, 18537 3150 882, 18538 3150 882, 18538 3151 882, 18540 3151 882, 18540 3151 881, 18541 3153 884, 18541 3153 883, 18547 3153 883, 18557 3153 884, 18573 3151 882, 18595 3145 882, 18617 3139 883, 18643 3133 882, 18669 3125 883, 18699 3118 882, 18731 3112 882, 18764 3106 883, 18802 3101 883, 18843 3098 883, 18887 3096 882, 18936 3096 882, 18989 3096 882, 19045 3096 883, 19105 3096 883, 19168 3096 883, 19234 3096 883, 19302 3096 883, 19371 3098 883, 19442 3098 883, 19516 3098 883, 19591 3098 883, 19668 3098 882, 19748 3098 883, 19830 3098 883, 19915 3098 883, 20005 3098 886, 20096 3098 885, 20191 3098 884, 20290 3098 884, 20389 3098 884, 20490 3103 883, 20592 3108 884, 20694 3112 883, 20795 3116 882, 20895 3118 883, 20998 3119 881, 21098 3121 881, 21199 3123 880, 21298 3124 880, 21398 3124 880, 21497 3125 880, 21594 3125 879, 21690 3125 879, 21784 3125 878, 21875 3127 878, 21965 3128 878, 22052 3130 878, 22140 3131 878, 22228 3133 878, 22316 3135 879, 22405 3135 879, 22491 3136 878, 22579 3136 878, 22668 3136 878, 22756 3136 878, 22844 3136 880, 22931 3133 880, 23018 3130 881, 23100 3127 881, 23181 3124 879, 23256 3121 879, 23330 3116 881, 23401 3113 881, 23470 3110 881, 23537 3106 881, 23603 3101 878, 23666 3098 879, 23727 3096 879, 23785 3092 879, 23840 3091 880, 23894 3089 880, 23944 3088 880, 23991 3087 881, 24037 3084 882, 24080 3081 882, 24123 3079 882, 24163 3076 882, 24200 3072 882, 24236 3067 883, 24271 3064 884, 24301 3062 884, 24328 3059 884, 24346 3055 883, 24363 3055 883, 24374 3052 883, 24378 3052 885, 24384 3052 885, 24384 3052 885, 24388 3050 885, 24395 3050 884, 24400 3050 885, 24405 3050 885, 24405 3050 885, 24405 3050 885, 24405 3050 885, 24407 3050 883, 24408 3050 884, 24410 3050 885, 24411 3050 887, 24413 3050 891, 24414 3050 893, 24416 3048 897, 24417 3048 899, 24419 3048 902, 24420 3047 905, 24423 3040 907, 24426 3035 909, 24427 3023 911, 24430 3006 912, 24431 2987 913, 24431 2962 912, 24433 2934 911, 24433 2902 910, 24434 2866 911, 24434 2827 911, 24436 2781 913, 24439 2734 913, 24442 2684 914, 24445 2632 912, 24448 2579 903, 24450 2530 900, 24453 2481 892, 24454 2437 891, 24454 2399 893, 24454 2363 894, 24454 2334 895, 24454 2306 895, 24454 2287 896, 24454 2267 897, 24454 2247 897, 24454 2227 897, 24454 2201 898, 24454 2177 896, 24454 2159 896, 24454 2142 895, 24456 2123 895, 24457 2111 895, 24460 2094 896, 24462 2083 896, 24462 2077 896, 24463 2073 897, 24463 2073 896, 24463 2071 896, 24463 2065 896, 24463 2059 894, 24463 2053 895, 24463 2048 894, 24463 2048 894, 24463 2044 892, 24463 2039 891, 24463 2034 891, 24462 2031 891, 24462 2031 892, 24457 2027 892, 24454 2024 892, 24448 2017 892, 24440 2012 892, 24433 2007 891, 24426 2002 891, 24414 1998 891, 24398 1993 889, 24378 1990 888, 24349 1988 886, 24319 1988 885, 24287 1988 885, 24251 1988 884, 24212 1993 884, 24168 2000 884, 24122 2005 883, 24071 2014 883, 24015 2019 882, 23956 2026 881, 23892 2031 883, 23824 2036 883, 23755 2039 884, 23681 2042 885, 23607 2044 885, 23534 2046 886, 23461 2046 886, 23388 2046 887, 23315 2046 887, 23243 2046 888, 23169 2044 889, 23094 2042 889, 23019 2041 889, 22944 2041 889, 22867 2041 889, 22793 2041 889, 22718 2041 889, 22643 2041 889, 22567 2041 888, 22488 2044 888, 22409 2046 888, 22328 2051 888, 22245 2056 888, 22162 2060 888, 22079 2065 888, 21997 2071 888, 21913 2076 889, 21829 2080 891, 21747 2084 889, 21666 2089 889, 21586 2094 889, 21509 2098 889, 21434 2103 889, 21362 2107 889, 21289 2111 889, 21215 2116 889, 21140 2123 891, 21064 2127 889, 20986 2135 889, 20911 2140 889, 20835 2147 889, 20761 2152 888, 20687 2155 889, 20616 2159 889, 20545 2159 891, 20476 2159 891, 20407 2159 892, 20340 2159 892, 20275 2159 892, 20211 2159 891, 20150 2159 891, 20091 2159 891, 20033 2159 891, 19977 2162 891, 19922 2167 891, 19870 2172 891, 19816 2179 892, 19766 2186 892, 19718 2191 892, 19671 2196 892, 19627 2201 891, 19582 2203 891, 19543 2208 891, 19503 2213 891, 19467 2215 891, 19431 2218 891, 19396 2221 889, 19363 2225 889, 19329 2227 889, 19296 2232 889, 19263 2236 891, 19228 2241 891, 19195 2247 891, 19162 2253 888, 19128 2259 889, 19095 2267 888, 19062 2274 891, 19029 2280 891, 18995 2287 891, 18962 2290 891, 18929 2294 889, 18894 2298 889, 18863 2300 889, 18832 2302 888, 18802 2305 888, 18771 2305 889, 18743 2305 889, 18715 2305 891, 18687 2305 891, 18661 2300 892, 18637 2294 893, 18614 2288 894, 18599 2283 895, 18582 2277 895, 18572 2274 896, 18560 2270 896, 18550 2265 895, 18541 2260 895, 18534 2256 895, 18529 2255 895, 18526 2253 897, 18526 2253 898, 18524 2252 899, 18524 2252 899, 18523 2252 900, 18521 2250 899, 18520 2250 901, 18518 2248 901, 18517 2248 901, 18515 2247 900, 18515 2247 897, 18514 2247 895, 18514 2245 892, 18512 2245 889, 18512 2245 884, 18511 2245 877, 18511 2245 864, 18511 2245 836, 18511 2245 781, 18511 2245 660, 18511 2245 349, 18511 2238 34</trace>
  <trace timeOffset="5560.318" brushRef="#br0" contextRef="#ctx0"> 18997 1894 257, 18997 1894 305, 18997 1894 350, 18997 1894 391, 18997 1894 422, 18997 1894 446, 18997 1894 465, 18997 1894 475, 18997 1894 501, 18997 1894 529, 18997 1894 556, 19001 1883 582, 19001 1881 604, 19001 1881 614, 19003 1880 634, 19003 1880 653, 19003 1879 674, 19004 1877 693, 19004 1875 709, 19007 1870 722, 19011 1863 728, 19017 1852 736, 19027 1835 741, 19036 1818 744, 19046 1797 749, 19057 1777 752, 19069 1754 753, 19080 1731 756, 19092 1710 759, 19100 1695 760, 19108 1681 763, 19114 1673 764, 19117 1668 766, 19120 1664 768, 19120 1664 768, 19120 1663 768, 19120 1663 768, 19121 1663 767, 19123 1661 767, 19124 1661 767, 19126 1661 766, 19127 1661 767, 19134 1661 767, 19143 1661 768, 19154 1661 769, 19172 1661 770, 19182 1661 771, 19197 1663 772, 19214 1668 774, 19228 1673 777, 19250 1683 778, 19270 1693 781, 19289 1707 783, 19308 1720 785, 19326 1735 789, 19344 1752 790, 19361 1767 792, 19377 1782 793, 19396 1796 794, 19414 1806 797, 19434 1814 802, 19455 1819 805, 19478 1823 809, 19503 1823 812, 19533 1821 813, 19566 1811 816, 19604 1799 820, 19642 1784 822, 19682 1767 825, 19724 1749 826, 19762 1728 827, 19798 1708 828, 19831 1688 830, 19863 1668 831, 19893 1649 833, 19921 1630 835, 19947 1613 836, 19971 1594 836, 19994 1578 836, 20015 1561 837, 20036 1544 837, 20055 1529 837, 20071 1516 839, 20084 1506 840, 20094 1499 842, 20101 1494 842, 20104 1492 842, 20109 1489 843, 20109 1489 843, 20109 1489 844, 20109 1489 845, 20110 1489 846, 20113 1487 848, 20114 1487 849, 20116 1485 850, 20117 1485 850, 20119 1484 852, 20120 1484 854, 20122 1482 854, 20123 1482 855, 20125 1482 855, 20126 1480 856, 20127 1480 856, 20127 1480 856, 20129 1480 858, 20129 1480 856, 20130 1480 855, 20130 1480 853, 20135 1480 852, 20143 1484 851, 20153 1496 851, 20168 1514 851, 20185 1538 851, 20204 1569 849, 20223 1598 848, 20247 1632 847, 20273 1663 845, 20302 1692 844, 20334 1719 844, 20369 1743 844, 20405 1765 846, 20447 1785 846, 20489 1804 846, 20534 1821 846, 20581 1835 845, 20632 1845 846, 20683 1852 846, 20736 1859 845, 20791 1862 845, 20847 1862 844, 20908 1862 846, 20970 1860 847, 21035 1852 849, 21103 1840 851, 21175 1826 852, 21249 1809 854, 21329 1789 854, 21410 1767 855, 21495 1743 856, 21582 1717 856, 21670 1693 858, 21757 1673 858, 21842 1652 859, 21925 1635 860, 22004 1620 861, 22081 1610 862, 22157 1601 861, 22230 1593 861, 22303 1588 862, 22376 1585 862, 22447 1583 862, 22520 1579 862, 22593 1576 861, 22669 1571 862, 22746 1566 862, 22828 1556 864, 22915 1548 865, 23001 1537 865, 23091 1528 866, 23181 1519 865, 23269 1511 865, 23356 1505 866, 23444 1502 866, 23531 1499 865, 23616 1499 866, 23700 1499 866, 23781 1504 866, 23862 1511 866, 23941 1519 866, 24018 1528 865, 24096 1538 864, 24171 1548 865, 24246 1556 865, 24317 1566 865, 24385 1575 866, 24449 1583 864, 24507 1591 864, 24560 1601 864, 24608 1608 864, 24647 1617 863, 24682 1627 863, 24709 1635 862, 24732 1646 861, 24750 1656 860, 24764 1666 860, 24773 1673 859, 24780 1684 859, 24787 1698 860, 24794 1711 861, 24802 1730 862, 24806 1742 862, 24812 1757 861, 24815 1770 861, 24819 1780 862, 24822 1797 862, 24825 1809 863, 24825 1819 864, 24826 1831 865, 24826 1843 875, 24826 1862 884, 24826 1874 892, 24826 1884 899, 24826 1890 899, 24826 1895 899, 24825 1899 900, 24823 1904 899, 24823 1909 897, 24823 1909 892, 24822 1909 880, 24819 1909 850, 24812 1896 771, 24800 1877 634, 24779 1848 316, 24748 1818 0</trace>
  <trace timeOffset="6568.3755" brushRef="#br0" contextRef="#ctx0"> 20985 1090 248, 20985 1090 317, 20985 1090 383, 20985 1090 442, 20986 1004 495, 20986 991 542, 20986 979 583, 20986 969 616, 20986 962 646, 20986 956 674, 20986 950 699, 20986 950 721, 20986 948 737, 20986 948 747, 20986 947 751, 20986 945 752, 20985 943 753, 20983 943 755, 20979 955 760, 20975 976 765, 20969 1009 772, 20960 1046 778, 20955 1088 784, 20949 1129 796, 20946 1166 804, 20943 1202 813, 20943 1238 821, 20943 1271 825, 20946 1303 827, 20952 1330 828, 20959 1350 828, 20967 1364 830, 20976 1374 832, 20986 1384 834, 20996 1388 837, 21011 1392 840, 21028 1394 842, 21044 1394 844, 21066 1389 847, 21084 1379 850, 21102 1365 854, 21121 1347 858, 21135 1330 862, 21151 1306 866, 21166 1279 871, 21178 1252 876, 21190 1220 876, 21199 1189 875, 21207 1166 873, 21213 1148 871, 21216 1138 873, 21218 1134 873, 21220 1131 873, 21220 1131 873, 21220 1129 872, 21220 1129 870, 21222 1129 869, 21222 1129 867, 21226 1131 870, 21231 1143 874, 21239 1159 877, 21248 1178 881, 21257 1197 880, 21266 1212 880, 21277 1226 882, 21287 1238 882, 21300 1250 882, 21313 1259 882, 21327 1269 881, 21343 1274 881, 21361 1281 882, 21374 1285 883, 21389 1289 883, 21406 1293 883, 21417 1294 884, 21434 1296 883, 21450 1296 885, 21459 1296 886, 21474 1291 888, 21486 1281 891, 21498 1269 893, 21514 1250 897, 21526 1227 900, 21538 1202 899, 21549 1171 897, 21557 1139 896, 21563 1102 896, 21566 1061 899, 21566 1018 905, 21565 974 908, 21554 930 912, 21540 887 915, 21521 849 919, 21500 817 924, 21475 788 929, 21452 764 932, 21427 746 934, 21403 734 937, 21380 723 935, 21358 717 937, 21337 710 939, 21322 707 941, 21307 701 943, 21297 698 946, 21286 695 948, 21274 692 950, 21268 690 952, 21263 690 957, 21257 688 960, 21252 687 961, 21248 685 963, 21243 685 962, 21243 685 962, 21242 684 962, 21242 684 959, 21241 684 958, 21241 684 957, 21239 684 954, 21239 684 957, 21238 684 957, 21238 684 957, 21236 684 959, 21236 684 958, 21236 684 957, 21236 684 961, 21236 684 959, 21236 684 957, 21236 684 954, 21236 687 946, 21241 690 939, 21252 693 926, 21269 698 902, 21287 698 866, 21313 695 790, 21339 681 564, 21366 663 237</trace>
  <trace timeOffset="17653.01" brushRef="#br0" contextRef="#ctx0"> 23139 8869 619, 23139 8869 620, 23139 8869 619, 23139 8869 619, 23139 8869 619, 23139 8869 620, 23139 8869 622, 23139 8869 627, 23139 8869 632, 23139 8869 640, 23244 8869 649, 23285 8869 660, 23333 8865 674, 23382 8860 687, 23438 8857 699, 23498 8855 710, 23560 8852 718, 23623 8852 724, 23691 8850 729, 23762 8850 735, 23833 8850 741, 23908 8848 747, 23985 8847 753, 24066 8844 759, 24149 8840 765, 24235 8836 770, 24323 8832 775, 24411 8825 779, 24502 8816 783, 24593 8808 789, 24687 8797 793, 24784 8786 798, 24882 8776 803, 24982 8767 806, 25079 8759 809, 25176 8751 812, 25269 8747 813, 25360 8744 814, 25449 8743 815, 25535 8743 817, 25620 8743 819, 25701 8743 820, 25779 8743 820, 25855 8743 820, 25929 8743 821, 26001 8743 822, 26069 8741 825, 26136 8736 825, 26200 8729 826, 26262 8724 828, 26320 8715 830, 26372 8710 832, 26418 8702 835, 26460 8695 836, 26494 8690 838, 26519 8688 839, 26540 8686 840, 26552 8685 841, 26558 8685 842, 26565 8685 841, 26565 8685 842, 26570 8685 842, 26574 8685 843, 26580 8685 844, 26586 8685 844, 26586 8685 844, 26586 8685 844, 26586 8685 842, 26587 8685 840, 26588 8685 836, 26590 8685 826, 26590 8685 808, 26590 8685 770, 26590 8681 695, 26573 8676 525, 26545 8669 221</trace>
  <trace timeOffset="18956.084" brushRef="#br0" contextRef="#ctx0"> 15432 8845 414, 15432 8845 477, 15432 8845 529, 15432 8845 573, 15432 8845 609, 15432 8845 636, 15432 8845 656, 15432 8845 674, 15432 8845 685, 15432 8845 694, 15432 8845 701, 15432 8840 705, 15432 8840 711, 15432 8840 716, 15432 8840 720, 15432 8840 724, 15432 8840 728, 15432 8840 731, 15432 8840 735, 15432 8840 740, 15437 8840 745, 15447 8840 751, 15461 8843 757, 15478 8844 763, 15498 8848 769, 15518 8852 775, 15540 8855 779, 15564 8857 781, 15592 8860 784, 15622 8864 787, 15656 8867 792, 15692 8869 795, 15729 8872 797, 15771 8874 799, 15812 8877 802, 15855 8879 804, 15903 8882 806, 15949 8886 811, 16000 8889 813, 16052 8891 815, 16105 8893 816, 16159 8896 815, 16215 8899 817, 16275 8903 819, 16334 8906 822, 16395 8910 825, 16455 8911 827, 16516 8915 828, 16578 8918 831, 16642 8920 832, 16708 8922 834, 16776 8925 837, 16847 8926 840, 16918 8928 842, 16993 8928 844, 17068 8928 847, 17146 8928 849, 17223 8928 851, 17302 8926 853, 17382 8923 856, 17462 8920 858, 17544 8918 860, 17626 8918 862, 17707 8915 862, 17788 8913 862, 17870 8910 861, 17950 8908 861, 18031 8906 865, 18113 8903 865, 18195 8901 866, 18275 8898 867, 18356 8894 864, 18435 8891 865, 18512 8889 866, 18588 8886 868, 18661 8882 870, 18735 8881 871, 18809 8877 870, 18883 8876 870, 18958 8876 870, 19032 8874 870, 19104 8874 872, 19176 8874 872, 19246 8874 872, 19314 8872 872, 19383 8869 873, 19451 8869 872, 19517 8869 874, 19585 8869 874, 19653 8869 873, 19722 8869 875, 19791 8869 874, 19857 8869 875, 19925 8874 875, 19993 8876 875, 20061 8879 874, 20130 8882 875, 20200 8886 875, 20270 8889 875, 20340 8890 875, 20408 8891 876, 20477 8891 874, 20542 8891 875, 20606 8891 875, 20671 8891 875, 20735 8889 876, 20798 8886 876, 20861 8882 876, 20924 8879 876, 20986 8876 876, 21046 8874 877, 21105 8872 879, 21163 8869 879, 21218 8869 879, 21271 8869 878, 21323 8869 877, 21374 8869 877, 21423 8869 877, 21472 8869 878, 21520 8869 878, 21569 8869 878, 21614 8869 879, 21657 8869 879, 21700 8865 880, 21738 8860 882, 21773 8857 882, 21802 8852 883, 21822 8850 886, 21834 8848 887, 21845 8847 888, 21851 8847 891, 21855 8845 891, 21861 8845 894, 21861 8845 897, 21861 8845 902, 21861 8844 905, 21862 8844 906, 21864 8844 908, 21865 8844 908, 21867 8844 908, 21868 8844 908, 21868 8844 907, 21870 8844 907, 21870 8844 905, 21872 8844 903, 21872 8844 899, 21872 8844 894, 21874 8843 883, 21874 8843 868, 21874 8843 845, 21874 8843 810, 21874 8843 755, 21874 8843 653, 21868 8843 482, 21857 8845 182</trace>
  <trace timeOffset="24901.424" brushRef="#br0" contextRef="#ctx0"> 29242 6553 279, 29242 6553 335, 29242 6553 399, 29242 6553 462, 29242 6553 507, 29224 6471 548, 29213 6453 574, 29201 6437 596, 29185 6418 620, 29168 6399 641, 29149 6379 665, 29127 6357 686, 29104 6336 705, 29078 6316 722, 29048 6296 735, 29016 6278 744, 28983 6261 750, 28948 6246 754, 28912 6236 755, 28877 6229 756, 28843 6227 759, 28808 6227 759, 28773 6232 759, 28738 6246 760, 28703 6266 759, 28669 6288 759, 28636 6313 759, 28604 6345 760, 28572 6379 760, 28545 6418 762, 28517 6459 767, 28495 6503 769, 28474 6549 774, 28452 6599 775, 28435 6647 775, 28416 6696 775, 28400 6749 777, 28383 6803 780, 28366 6860 782, 28351 6917 789, 28338 6973 790, 28323 7031 794, 28315 7086 800, 28306 7142 800, 28303 7196 805, 28303 7248 805, 28306 7299 804, 28318 7350 804, 28335 7400 804, 28357 7449 804, 28384 7495 804, 28416 7541 804, 28452 7585 804, 28494 7628 805, 28537 7667 805, 28584 7703 808, 28633 7738 809, 28683 7768 810, 28735 7797 816, 28786 7821 817, 28840 7843 822, 28892 7860 825, 28942 7873 826, 28994 7882 828, 29045 7888 832, 29093 7893 835, 29140 7893 839, 29188 7893 842, 29233 7891 845, 29280 7882 848, 29328 7868 851, 29377 7850 856, 29425 7827 854, 29477 7797 856, 29529 7763 855, 29580 7726 854, 29629 7686 858, 29675 7643 859, 29716 7599 862, 29752 7553 864, 29782 7507 868, 29807 7461 871, 29823 7413 876, 29836 7368 879, 29840 7320 882, 29840 7267 883, 29836 7214 881, 29821 7157 883, 29802 7096 881, 29776 7032 881, 29748 6970 883, 29714 6902 885, 29678 6838 886, 29639 6777 887, 29602 6716 891, 29565 6662 889, 29529 6611 892, 29490 6563 895, 29454 6518 895, 29415 6477 899, 29374 6437 899, 29330 6399 901, 29283 6363 904, 29233 6332 904, 29178 6303 906, 29120 6278 907, 29061 6256 908, 29002 6239 909, 28946 6225 909, 28893 6217 909, 28843 6215 909, 28796 6215 910, 28753 6220 910, 28712 6229 910, 28675 6246 907, 28637 6261 905, 28604 6280 902, 28575 6300 900, 28549 6321 897, 28527 6341 887, 28509 6363 868, 28492 6384 838, 28478 6404 776, 28469 6418 634, 28462 6425 326, 28461 6430 3</trace>
  <trace timeOffset="37436.14" brushRef="#br0" contextRef="#ctx0"> 20659 6468 81, 20659 6468 125, 20659 6468 169, 20659 6468 206, 20659 6468 239, 20659 6468 264, 20659 6468 285, 20659 6468 301, 20659 6468 316, 20659 6468 331, 20674 6445 344, 20675 6442 357, 20677 6442 368, 20678 6441 378, 20680 6441 388, 20681 6441 398, 20683 6441 411, 20684 6441 425, 20686 6441 443, 20687 6441 459, 20694 6441 478, 20698 6441 495, 20704 6441 514, 20709 6441 532, 20709 6441 551, 20709 6441 567, 20709 6441 581, 20710 6441 594, 20712 6441 602, 20716 6445 609, 20721 6445 614, 20726 6447 619, 20730 6450 624, 20730 6450 628, 20735 6450 634, 20739 6452 642, 20743 6452 647, 20753 6452 651, 20764 6450 656, 20777 6441 656, 20794 6428 660, 20811 6411 665, 20826 6392 667, 20843 6370 672, 20859 6345 676, 20878 6318 681, 20897 6289 683, 20917 6261 686, 20938 6232 688, 20959 6207 689, 20980 6181 691, 21002 6159 693, 21024 6139 693, 21044 6119 694, 21066 6101 695, 21087 6082 695, 21108 6065 695, 21128 6048 696, 21149 6033 696, 21169 6019 697, 21187 6004 697, 21206 5995 697, 21222 5984 697, 21235 5978 697, 21249 5972 698, 21263 5966 697, 21274 5963 696, 21289 5960 695, 21300 5958 695, 21312 5958 695, 21323 5958 695, 21336 5958 695, 21354 5958 695, 21369 5963 694, 21391 5970 693, 21407 5978 693, 21424 5989 693, 21439 6001 693, 21456 6016 693, 21472 6033 690, 21491 6053 691, 21511 6075 691, 21530 6099 693, 21551 6124 693, 21575 6148 693, 21599 6169 693, 21624 6188 693, 21653 6207 691, 21682 6224 693, 21712 6239 693, 21741 6251 694, 21771 6261 694, 21800 6266 695, 21831 6271 696, 21861 6274 697, 21894 6274 698, 21929 6274 699, 21968 6274 700, 22008 6274 700, 22049 6274 700, 22094 6271 700, 22140 6268 700, 22189 6266 701, 22240 6259 701, 22290 6254 701, 22342 6249 702, 22393 6241 702, 22442 6232 702, 22493 6224 703, 22540 6213 704, 22588 6200 704, 22634 6188 705, 22678 6176 705, 22720 6163 706, 22759 6148 706, 22795 6134 708, 22828 6119 708, 22858 6104 709, 22887 6089 711, 22912 6074 713, 22935 6058 715, 22954 6043 718, 22970 6028 720, 22980 6017 722, 22990 6004 723, 22997 5997 726, 23003 5990 726, 23009 5982 726, 23012 5979 727, 23016 5974 727, 23019 5970 727, 23022 5967 728, 23026 5964 729, 23026 5964 729, 23026 5963 730, 23026 5963 732, 23027 5963 733, 23027 5961 734, 23029 5961 734, 23029 5960 733, 23030 5960 732, 23030 5960 731, 23032 5960 730, 23032 5960 730, 23036 5960 730, 23044 5960 729, 23052 5967 729, 23067 5978 728, 23080 5990 728, 23095 6004 728, 23112 6017 727, 23133 6033 727, 23155 6050 727, 23181 6067 726, 23208 6086 726, 23240 6102 726, 23273 6121 726, 23311 6136 726, 23350 6148 726, 23392 6159 727, 23437 6164 728, 23484 6166 728, 23535 6166 729, 23590 6166 730, 23648 6161 730, 23707 6151 731, 23769 6139 732, 23832 6125 732, 23895 6110 732, 23959 6094 732, 24022 6075 731, 24090 6058 732, 24157 6043 732, 24223 6029 732, 24291 6016 733, 24358 6007 732, 24426 5999 732, 24491 5993 732, 24554 5992 732, 24616 5990 732, 24676 5990 731, 24736 5990 731, 24794 5990 731, 24852 5990 731, 24911 5990 730, 24967 5990 730, 25023 5990 731, 25079 5990 731, 25134 5990 731, 25190 5990 731, 25247 5990 731, 25305 5990 731, 25360 5990 731, 25418 5989 732, 25477 5989 731, 25538 5989 731, 25598 5993 731, 25658 6001 730, 25715 6009 731, 25772 6021 731, 25824 6036 731, 25873 6053 730, 25921 6074 730, 25966 6095 729, 26010 6118 729, 26051 6142 729, 26090 6169 728, 26130 6198 728, 26168 6227 729, 26203 6256 729, 26237 6281 729, 26268 6306 729, 26297 6325 729, 26321 6343 728, 26341 6358 729, 26354 6370 729, 26367 6379 730, 26373 6382 731, 26376 6386 732, 26380 6389 733, 26380 6389 735, 26380 6389 739, 26380 6389 744, 26382 6391 748, 26383 6392 751, 26385 6392 754, 26385 6394 754, 26386 6394 755, 26386 6395 755, 26388 6395 754, 26388 6396 753, 26388 6396 752, 26389 6399 749, 26389 6399 741, 26389 6399 723, 26389 6399 680, 26389 6403 597, 26382 6406 446, 26369 6411 175</trace>
  <trace timeOffset="58976.375" brushRef="#br0" contextRef="#ctx0"> 17208 1521 48, 17208 1521 69, 17208 1521 93, 17208 1521 118, 17208 1521 144, 17208 1521 177, 17208 1521 211, 17208 1521 247, 17208 1521 282, 17208 1521 313, 17213 1485 341, 17213 1480 364, 17213 1475 381, 17213 1475 396, 17213 1473 404, 17213 1473 408, 17213 1472 413, 17211 1470 416, 17211 1468 419, 17210 1467 421, 17210 1465 422, 17208 1464 424, 17208 1463 425, 17207 1460 427, 17207 1460 429, 17205 1458 432, 17205 1456 436, 17204 1455 441, 17203 1453 447, 17198 1448 453, 17194 1446 462, 17187 1439 466, 17179 1434 469, 17171 1431 471, 17155 1426 472, 17139 1423 471, 17116 1419 469, 17091 1419 466, 17064 1417 462, 17034 1417 460, 16999 1417 458, 16963 1421 457, 16922 1427 455, 16882 1436 453, 16843 1444 453, 16805 1453 455, 16769 1460 456, 16737 1465 459, 16710 1472 462, 16691 1477 462, 16672 1480 462, 16660 1480 462, 16648 1480 462, 16636 1482 462, 16630 1482 462, 16626 1482 465, 16626 1482 466, 16624 1482 467, 16624 1482 468, 16623 1482 468, 16621 1482 468, 16619 1482 469, 16617 1484 470, 16616 1484 472, 16614 1484 475, 16613 1485 478, 16611 1485 483, 16610 1487 488, 16608 1487 493, 16607 1489 500, 16606 1489 504, 16604 1489 510, 16603 1489 515, 16598 1492 519, 16592 1494 523, 16584 1499 525, 16575 1509 526, 16566 1521 528, 16557 1537 528, 16549 1555 528, 16543 1578 529, 16537 1602 529, 16533 1627 529, 16530 1656 529, 16526 1684 528, 16525 1714 529, 16523 1745 529, 16522 1777 530, 16522 1813 542, 16520 1848 553, 16520 1883 563, 16520 1917 574, 16519 1952 574, 16517 1985 575, 16516 2017 575, 16516 2051 577, 16516 2083 578, 16516 2115 579, 16516 2148 583, 16516 2181 588, 16516 2213 592, 16516 2242 598, 16516 2263 599, 16516 2277 601, 16516 2289 600, 16516 2295 600, 16516 2302 601, 16516 2307 603, 16516 2307 606, 16516 2307 607, 16516 2307 609, 16516 2309 610, 16516 2310 613, 16516 2312 615, 16516 2314 617, 16516 2314 619, 16516 2317 620, 16516 2317 621, 16516 2319 622, 16516 2321 623, 16517 2326 624, 16520 2329 627, 16530 2334 627, 16543 2336 628, 16561 2338 629, 16581 2338 629, 16604 2338 629, 16626 2338 627, 16646 2334 627, 16668 2329 627, 16689 2324 627, 16704 2321 628, 16723 2319 627, 16740 2317 627, 16759 2317 627, 16783 2317 625, 16805 2317 624, 16824 2319 624, 16844 2324 624, 16866 2329 624, 16886 2334 625, 16909 2336 625, 16932 2341 624, 16955 2344 624, 16980 2346 624, 17005 2348 625, 17031 2348 625, 17057 2348 625, 17081 2348 625, 17105 2348 627, 17122 2346 627, 17140 2344 628, 17156 2343 629, 17169 2339 629, 17187 2338 629, 17200 2336 631, 17210 2334 632, 17222 2334 632, 17226 2334 632, 17233 2334 632, 17233 2334 632, 17233 2334 634, 17233 2334 635, 17234 2334 636, 17240 2331 637, 17246 2331 637, 17252 2331 639, 17259 2331 643, 17259 2331 645, 17263 2331 646, 17269 2331 648, 17275 2329 648, 17285 2327 650, 17291 2326 653, 17295 2324 654, 17302 2319 656, 17307 2317 658, 17311 2314 658, 17320 2309 660, 17322 2306 664, 17325 2302 666, 17328 2300 668, 17330 2295 671, 17333 2292 674, 17337 2283 677, 17342 2276 682, 17343 2265 686, 17347 2248 687, 17350 2238 689, 17351 2220 691, 17353 2201 693, 17353 2181 694, 17354 2152 695, 17354 2126 695, 17354 2098 695, 17354 2069 695, 17354 2041 696, 17354 2010 698, 17354 1976 699, 17354 1942 689, 17354 1907 679, 17354 1874 668, 17354 1843 657, 17354 1821 658, 17354 1801 660, 17354 1787 661, 17354 1773 664, 17354 1758 665, 17354 1746 665, 17354 1733 665, 17354 1727 666, 17353 1716 667, 17353 1711 669, 17351 1705 670, 17350 1695 670, 17347 1690 670, 17346 1685 670, 17346 1681 670, 17346 1681 671, 17345 1676 672, 17345 1669 673, 17343 1663 673, 17343 1656 674, 17343 1656 674, 17342 1651 674, 17342 1646 674, 17340 1639 676, 17340 1635 679, 17340 1635 681, 17340 1634 683, 17340 1634 685, 17340 1632 687, 17340 1630 691, 17340 1630 695, 17337 1625 699, 17334 1618 703, 17333 1613 706, 17331 1610 708, 17330 1606 709, 17328 1602 711, 17327 1598 713, 17325 1593 714, 17325 1593 716, 17324 1588 717, 17322 1584 716, 17321 1579 716, 17320 1575 716, 17320 1575 714, 17316 1570 715, 17314 1567 715, 17313 1563 713, 17311 1559 711, 17311 1559 708, 17310 1558 702, 17310 1558 695, 17307 1552 684, 17305 1548 665, 17302 1543 620, 17301 1538 540, 17301 1538 266</trace>
  <trace timeOffset="62220.56" brushRef="#br0" contextRef="#ctx0"> 16780 3329 170, 16780 3329 184, 16780 3329 200, 16780 3329 224, 16780 3329 257, 16780 3329 295, 16780 3329 334, 16780 3329 370, 16780 3329 396, 16780 3329 416, 16815 3305 433, 16822 3294 446, 16831 3282 457, 16840 3271 468, 16846 3259 476, 16851 3246 483, 16859 3229 491, 16866 3209 495, 16871 3185 501, 16877 3157 502, 16885 3124 506, 16894 3084 511, 16902 3038 516, 16909 2991 526, 16915 2937 533, 16919 2885 541, 16921 2834 547, 16921 2785 554, 16921 2742 562, 16915 2701 573, 16905 2663 587, 16891 2632 604, 16874 2602 619, 16857 2574 635, 16840 2549 645, 16822 2525 646, 16805 2503 652, 16785 2481 649, 16766 2461 654, 16749 2438 657, 16730 2417 658, 16714 2392 661, 16697 2368 661, 16679 2341 664, 16663 2314 664, 16645 2285 666, 16627 2256 666, 16608 2227 667, 16587 2201 669, 16566 2176 670, 16543 2155 673, 16520 2138 675, 16497 2123 679, 16477 2113 682, 16454 2106 684, 16431 2100 686, 16409 2094 687, 16392 2091 688, 16373 2089 689, 16355 2088 689, 16341 2086 689, 16321 2086 689, 16308 2086 690, 16293 2086 689, 16273 2086 689, 16260 2086 689, 16240 2086 689, 16221 2086 689, 16205 2086 688, 16182 2088 688, 16162 2092 687, 16143 2096 686, 16121 2104 686, 16101 2111 686, 16081 2121 686, 16061 2131 687, 16042 2142 687, 16030 2150 687, 16017 2159 687, 16006 2167 687, 15998 2174 687, 15990 2186 687, 15980 2198 686, 15974 2213 685, 15965 2235 684, 15958 2259 682, 15949 2287 683, 15942 2317 681, 15936 2351 681, 15930 2387 681, 15924 2424 680, 15918 2464 688, 15913 2505 690, 15909 2546 697, 15904 2585 700, 15901 2625 699, 15898 2660 700, 15897 2697 699, 15897 2733 699, 15897 2766 698, 15897 2798 698, 15897 2830 698, 15898 2863 698, 15903 2895 698, 15907 2929 699, 15912 2960 698, 15916 2991 699, 15919 3019 699, 15924 3048 699, 15930 3074 699, 15936 3098 699, 15942 3123 698, 15949 3145 699, 15959 3170 703, 15968 3192 702, 15975 3217 706, 15985 3238 706, 15994 3259 706, 16003 3278 708, 16012 3297 708, 16021 3315 709, 16032 3332 709, 16040 3347 709, 16052 3360 708, 16062 3374 709, 16069 3384 709, 16081 3392 709, 16091 3403 711, 16103 3413 711, 16118 3425 711, 16133 3437 711, 16147 3447 710, 16162 3457 711, 16176 3468 712, 16191 3477 712, 16206 3488 713, 16223 3497 714, 16240 3508 714, 16258 3516 714, 16277 3524 714, 16298 3531 715, 16318 3538 714, 16337 3543 714, 16352 3543 715, 16369 3546 715, 16387 3548 715, 16406 3550 715, 16425 3551 715, 16445 3551 716, 16463 3551 715, 16475 3551 715, 16494 3551 715, 16507 3551 715, 16519 3551 715, 16532 3551 716, 16542 3551 715, 16554 3551 716, 16565 3551 716, 16575 3550 716, 16585 3550 717, 16598 3548 718, 16608 3546 718, 16619 3546 719, 16632 3543 721, 16649 3541 721, 16668 3538 721, 16689 3534 722, 16704 3531 720, 16721 3526 720, 16737 3521 720, 16753 3518 720, 16775 3512 720, 16788 3508 721, 16801 3503 720, 16815 3497 719, 16825 3494 720, 16840 3488 720, 16848 3484 720, 16853 3482 721, 16860 3477 722, 16866 3476 723, 16870 3474 726, 16877 3470 726, 16880 3468 728, 16883 3465 730, 16891 3459 731, 16894 3455 733, 16899 3446 735, 16906 3432 736, 16912 3420 737, 16919 3401 738, 16929 3384 738, 16938 3364 738, 16948 3345 740, 16958 3325 740, 16965 3312 741, 16971 3295 741, 16976 3278 741, 16980 3260 743, 16987 3234 740, 16990 3209 742, 16993 3183 740, 16994 3157 741, 16994 3128 743, 16994 3099 742, 16994 3067 741, 16994 3034 739, 16996 2998 734, 16997 2963 719, 17000 2925 660, 17003 2885 448, 17005 2837 155</trace>
  <trace timeOffset="64680.7" brushRef="#br0" contextRef="#ctx0"> 27582 2046 297, 27582 2046 314, 27582 2046 334, 27582 2046 358, 27582 2046 386, 27582 2046 414, 27582 2046 442, 27582 2046 469, 27582 2046 492, 27582 2046 512, 27582 1990 528, 27582 1990 536, 27582 1988 540, 27582 1988 543, 27582 1985 544, 27582 1985 544, 27582 1985 544, 27582 1985 544, 27582 1985 546, 27582 1988 550, 27582 2005 555, 27582 2038 561, 27582 2083 571, 27582 2135 578, 27582 2198 587, 27582 2265 594, 27582 2338 599, 27582 2411 610, 27580 2484 617, 27580 2559 625, 27580 2628 632, 27580 2696 632, 27580 2761 632, 27586 2823 631, 27592 2881 633, 27598 2934 632, 27605 2984 634, 27613 3031 635, 27621 3076 635, 27627 3116 640, 27633 3157 640, 27637 3197 644, 27641 3234 644, 27645 3270 644, 27647 3302 644, 27650 3332 644, 27651 3359 645, 27653 3384 645, 27654 3400 645, 27656 3417 647, 27657 3427 649, 27658 3438 651, 27660 3450 655, 27660 3455 658, 27661 3462 660, 27661 3465 664, 27663 3470 667, 27663 3474 669, 27664 3481 673, 27666 3484 676, 27667 3488 677, 27673 3496 678, 27677 3503 679, 27683 3508 681, 27693 3516 684, 27709 3520 686, 27732 3524 688, 27757 3526 690, 27790 3526 691, 27829 3520 693, 27874 3509 695, 27926 3497 696, 27981 3484 697, 28040 3468 698, 28099 3455 698, 28160 3442 699, 28219 3432 700, 28280 3423 700, 28338 3416 700, 28392 3410 699, 28442 3408 699, 28487 3405 699, 28532 3405 701, 28571 3405 701, 28612 3405 702, 28652 3405 703, 28691 3405 705, 28730 3405 710, 28772 3405 714, 28812 3405 718, 28854 3405 721, 28894 3405 723, 28934 3405 726, 28971 3403 730, 29007 3403 736, 29039 3403 739, 29068 3403 743, 29088 3403 746, 29107 3403 745, 29119 3403 749, 29131 3403 752, 29143 3403 756, 29148 3403 763, 29154 3403 767, 29159 3403 770, 29165 3403 773, 29171 3403 777, 29177 3403 781, 29181 3403 785, 29188 3403 789, 29194 3403 792, 29204 3403 795, 29210 3403 797, 29220 3401 800, 29230 3400 805, 29239 3396 810, 29249 3392 815, 29256 3388 821, 29265 3384 826, 29272 3377 833, 29282 3364 838, 29288 3352 842, 29295 3333 844, 29299 3312 845, 29302 3288 847, 29305 3260 847, 29307 3229 848, 29311 3193 844, 29314 3154 843, 29318 3110 839, 29322 3062 838, 29330 3009 839, 29337 2954 838, 29347 2898 838, 29357 2839 836, 29366 2785 837, 29374 2733 836, 29380 2680 838, 29385 2634 835, 29386 2588 827, 29386 2546 823, 29386 2505 812, 29383 2469 812, 29377 2435 811, 29370 2404 811, 29362 2375 813, 29354 2346 813, 29347 2319 815, 29340 2294 815, 29333 2270 816, 29327 2245 816, 29321 2221 816, 29317 2198 816, 29314 2181 817, 29311 2164 817, 29308 2155 816, 29307 2143 816, 29305 2133 815, 29304 2127 814, 29302 2115 814, 29302 2109 814, 29301 2095 816, 29299 2083 817, 29299 2077 818, 29298 2066 818, 29298 2060 817, 29298 2054 816, 29297 2042 817, 29297 2036 817, 29297 2031 817, 29295 2017 817, 29295 2012 815, 29295 2005 816, 29295 2002 816, 29295 2002 817, 29295 1995 818, 29295 1988 818, 29295 1983 817, 29295 1978 817, 29295 1978 817, 29295 1976 818, 29295 1971 820, 29295 1964 819, 29295 1959 820, 29295 1954 820, 29295 1954 819, 29294 1948 820, 29294 1944 819, 29292 1937 820, 29291 1927 821, 29289 1922 811, 29286 1913 803, 29283 1904 793, 29279 1895 782, 29275 1886 783, 29269 1877 781, 29262 1863 781, 29257 1855 781, 29249 1845 780, 29242 1838 780, 29234 1833 780, 29221 1826 778, 29211 1821 777, 29194 1816 775, 29174 1814 773, 29151 1813 773, 29120 1813 771, 29087 1813 771, 29049 1813 770, 29009 1816 769, 28961 1821 769, 28911 1826 768, 28858 1830 767, 28802 1835 767, 28743 1838 765, 28682 1842 764, 28620 1845 764, 28556 1848 762, 28491 1852 762, 28426 1855 762, 28366 1859 761, 28306 1860 765, 28252 1863 765, 28202 1867 765, 28157 1869 765, 28115 1870 772, 28078 1874 782, 28044 1877 781, 28015 1879 792, 27988 1880 792, 27962 1883 793, 27944 1884 804, 27926 1886 805, 27914 1887 799, 27907 1887 787, 27901 1889 789, 27895 1889 790, 27890 1889 790, 27884 1889 802, 27878 1889 803, 27878 1889 803, 27877 1889 803, 27877 1889 804, 27875 1889 798, 27874 1889 787, 27872 1889 797, 27871 1889 786, 27870 1889 794, 27868 1889 804, 27867 1889 798, 27865 1889 809, 27864 1889 809, 27862 1889 808, 27861 1889 812, 27861 1889 797, 27859 1889 789, 27859 1889 765, 27859 1889 740, 27859 1892 704, 27859 1902 608, 27870 1916 389, 27884 1932 93</trace>
  <trace timeOffset="65633.76" brushRef="#br0" contextRef="#ctx0"> 28495 1946 103, 28495 1946 139, 28495 1946 166, 28495 1946 193, 28495 1946 218, 28495 1946 228, 28495 1946 247, 28495 1946 266, 28539 1867 275, 28542 1864 300, 28542 1864 309, 28542 1863 316, 28542 1864 330, 28530 1883 335, 28507 1914 348, 28472 1964 349, 28426 2027 350, 28375 2098 349, 28318 2179 348, 28258 2263 350, 28199 2346 355, 28144 2429 366, 28092 2503 381, 28047 2571 398, 28007 2631 420, 27972 2680 441, 27944 2723 465, 27921 2760 487, 27904 2790 504, 27893 2817 512, 27885 2837 515, 27880 2855 515, 27878 2866 514, 27877 2871 512, 27877 2883 510, 27877 2888 506, 27877 2893 501, 27878 2900 486, 27891 2900 452, 27907 2898 378, 27930 2885 242, 27953 2864 22</trace>
  <trace timeOffset="65960.77" brushRef="#br0" contextRef="#ctx0"> 28740 2017 225, 28740 2017 228, 28740 2017 234, 28740 2017 247, 28740 2017 267, 28740 2017 294, 28740 2017 319, 28740 2017 342, 28740 2017 360, 28740 2017 378, 28740 2017 396, 28698 2123 412, 28669 2177 429, 28634 2238 443, 28595 2305 456, 28553 2375 472, 28507 2447 482, 28458 2520 492, 28409 2594 500, 28358 2665 500, 28309 2735 503, 28261 2802 506, 28221 2863 511, 28182 2917 515, 28152 2962 519, 28128 2999 519, 28108 3028 520, 28098 3048 518, 28089 3059 515, 28088 3063 511, 28088 3063 505, 28088 3063 501, 28088 3063 495, 28088 3063 487, 28089 3063 467, 28104 3059 436, 28123 3043 386, 28149 3019 319, 28179 2991 228, 28209 2954 108</trace>
  <trace timeOffset="66260.79" brushRef="#br0" contextRef="#ctx0"> 29072 2005 235, 29072 2005 262, 29072 2005 294, 28997 2098 326, 28965 2145 356, 28932 2201 387, 28896 2265 411, 28857 2336 437, 28815 2411 462, 28772 2489 482, 28726 2571 502, 28678 2651 515, 28629 2731 519, 28581 2808 525, 28533 2881 528, 28488 2949 533, 28446 3009 538, 28407 3064 544, 28370 3112 555, 28335 3153 562, 28305 3188 573, 28278 3219 578, 28257 3246 579, 28241 3267 580, 28231 3280 577, 28225 3289 574, 28224 3294 569, 28224 3298 562, 28224 3305 556, 28224 3312 545, 28231 3323 524, 28240 3327 479, 28257 3330 399, 28281 3330 289, 28306 3320 129</trace>
  <trace timeOffset="66624.81" brushRef="#br0" contextRef="#ctx0"> 29168 2484 231, 29168 2484 267, 29168 2484 315, 29168 2484 363, 29168 2484 408, 29090 2551 448, 29065 2585 475, 29040 2626 501, 29012 2673 517, 28980 2728 529, 28946 2787 538, 28911 2851 544, 28874 2917 546, 28838 2980 550, 28800 3042 556, 28764 3098 559, 28728 3148 568, 28695 3191 577, 28663 3227 590, 28636 3258 608, 28611 3282 625, 28589 3302 642, 28574 3313 652, 28562 3324 658, 28556 3330 661, 28553 3333 661, 28549 3337 661, 28549 3337 660, 28548 3337 660, 28548 3337 657, 28548 3337 656, 28546 3338 653, 28546 3338 650, 28545 3338 645, 28545 3339 637, 28545 3339 627, 28545 3339 615, 28552 3330 598, 28565 3315 572, 28585 3291 536, 28608 3263 487, 28637 3226 429, 28669 3185 357, 28705 3138 279, 28743 3088 186, 28782 3038 88</trace>
  <trace timeOffset="71381.086" brushRef="#br0" contextRef="#ctx0"> 29678 3144 194, 29678 3144 234, 29678 3144 274, 29678 3144 312, 29678 3144 348, 29678 3144 380, 29678 3144 411, 29678 3144 439, 29678 3144 465, 29678 3144 489, 29678 3144 512, 29661 3142 532, 29659 3142 551, 29658 3142 568, 29656 3141 582, 29655 3141 592, 29655 3141 598, 29653 3141 601, 29653 3139 601, 29652 3139 602, 29652 3139 603, 29652 3138 606, 29653 3136 608, 29665 3133 613, 29685 3130 615, 29711 3125 619, 29739 3123 622, 29768 3119 624, 29798 3118 627, 29831 3116 631, 29870 3116 633, 29913 3116 636, 29963 3116 638, 30021 3116 638, 30083 3116 640, 30152 3113 639, 30229 3110 637, 30304 3108 635, 30382 3104 631, 30458 3101 631, 30533 3099 631, 30604 3098 632, 30673 3098 633, 30741 3096 631, 30804 3096 628, 30865 3094 627, 30923 3092 627, 30977 3092 625, 31027 3092 624, 31072 3092 624, 31114 3092 625, 31151 3092 628, 31186 3092 631, 31217 3092 637, 31240 3092 640, 31260 3092 643, 31271 3092 650, 31277 3092 654, 31284 3092 661, 31284 3092 671, 31284 3092 682, 31284 3092 693, 31286 3092 702, 31287 3092 711, 31289 3092 718, 31290 3092 722, 31292 3092 723, 31293 3092 723, 31294 3092 718, 31296 3092 711, 31296 3092 695, 31296 3092 666, 31296 3089 612, 31283 3087 536, 31261 3084 419, 31229 3079 231</trace>
  <trace timeOffset="72821.164" brushRef="#br0" contextRef="#ctx0"> 29700 2996 310, 29700 2996 309, 29700 2996 310, 29700 2996 313, 29787 2951 319, 29801 2944 330, 29810 2939 344, 29814 2937 364, 29819 2934 388, 29819 2934 413, 29821 2931 433, 29824 2929 449, 29828 2925 457, 29831 2922 462, 29831 2922 466, 29831 2921 470, 29831 2921 473, 29833 2921 477, 29834 2919 480, 29834 2919 481, 29834 2919 483, 29834 2919 484, 29834 2919 486, 29828 2925 488, 29814 2937 489, 29796 2952 490, 29775 2967 491, 29753 2983 492, 29730 2996 493, 29707 3012 498, 29684 3025 504, 29659 3040 510, 29636 3055 515, 29616 3067 519, 29596 3079 523, 29581 3088 526, 29573 3092 528, 29565 3096 528, 29562 3099 529, 29559 3103 530, 29557 3106 531, 29557 3106 532, 29555 3106 532, 29555 3106 532, 29555 3108 532, 29554 3108 533, 29554 3109 538, 29554 3110 543, 29554 3112 551, 29554 3116 558, 29561 3121 565, 29573 3127 575, 29590 3133 583, 29607 3141 592, 29628 3150 602, 29649 3159 609, 29671 3171 617, 29696 3183 621, 29720 3197 623, 29745 3212 625, 29769 3226 627, 29791 3239 627, 29814 3253 628, 29836 3266 628, 29853 3277 627, 29870 3288 628, 29882 3295 629, 29895 3302 628, 29902 3306 631, 29910 3312 631, 29918 3317 632, 29921 3320 634, 29924 3323 635, 29924 3323 636, 29924 3323 637, 29924 3323 637, 29925 3324 639, 29927 3325 642, 29928 3327 644, 29930 3329 648, 29931 3330 652, 29931 3332 660, 29933 3333 668, 29933 3335 677, 29934 3337 688, 29934 3337 700, 29936 3337 713, 29936 3338 723, 29936 3338 729, 29937 3338 734, 29937 3337 735, 29937 3323 734, 29937 3305 735, 29933 3280 734, 29927 3255 732, 29921 3229 732, 29914 3202 726, 29908 3173 726, 29902 3145 722, 29898 3118 721, 29895 3091 722, 29892 3063 723, 29891 3043 723, 29891 3023 723, 29891 3009 723, 29889 2994 723, 29889 2981 723, 29889 2974 724, 29888 2962 726, 29888 2956 726, 29888 2949 726, 29888 2945 724, 29888 2945 724, 29888 2944 724, 29888 2944 726, 29888 2942 726, 29888 2940 726, 29888 2934 726, 29888 2929 724, 29888 2917 724, 29891 2909 726, 29893 2900 724, 29898 2890 726, 29904 2881 726, 29908 2873 726, 29913 2866 726, 29919 2859 727, 29922 2851 727, 29927 2842 728, 29928 2839 728, 29933 2831 728, 29936 2827 730, 29937 2823 730, 29940 2820 732, 29940 2820 732, 29940 2819 732, 29940 2819 733, 29941 2817 733, 29943 2815 733, 29944 2814 732, 29947 2813 729, 29947 2813 727, 29947 2812 726, 29947 2812 720, 29938 2813 717, 29921 2825 714, 29895 2844 712, 29862 2871 712, 29824 2900 711, 29785 2931 711, 29746 2963 711, 29708 2992 711, 29674 3018 711, 29643 3040 712, 29616 3059 712, 29594 3074 712, 29579 3084 713, 29567 3091 714, 29559 3096 715, 29555 3096 716, 29552 3099 716, 29552 3099 716, 29550 3099 716, 29550 3099 715, 29548 3101 714, 29548 3101 713, 29547 3103 713, 29547 3108 714, 29548 3113 714, 29554 3119 714, 29565 3128 714, 29579 3135 713, 29597 3139 713, 29620 3145 714, 29645 3148 715, 29668 3153 715, 29693 3156 715, 29717 3160 715, 29740 3166 720, 29765 3173 719, 29787 3183 723, 29808 3192 722, 29828 3202 721, 29846 3214 721, 29862 3227 720, 29876 3238 720, 29892 3250 721, 29902 3258 721, 29913 3266 722, 29921 3271 723, 29928 3277 723, 29937 3283 726, 29940 3286 726, 29944 3289 726, 29944 3289 726, 29948 3291 726, 29951 3294 726, 29954 3295 727, 29957 3298 728, 29957 3298 730, 29957 3298 733, 29957 3298 736, 29959 3298 740, 29959 3300 744, 29959 3300 746, 29960 3300 748, 29960 3300 749, 29960 3298 748, 29960 3286 748, 29954 3267 746, 29944 3241 741, 29936 3213 741, 29925 3183 735, 29914 3151 734, 29905 3116 734, 29896 3080 733, 29889 3043 734, 29882 3006 734, 29878 2971 735, 29876 2937 735, 29875 2907 735, 29875 2888 736, 29875 2869 737, 29875 2859 738, 29875 2852 739, 29875 2847 740, 29875 2847 741, 29875 2846 741, 29875 2846 742, 29875 2844 742, 29875 2842 743, 29875 2842 743, 29875 2839 743, 29875 2839 744, 29875 2839 745, 29875 2837 746, 29875 2837 746, 29875 2835 746, 29876 2835 744, 29876 2834 744, 29878 2834 744, 29879 2834 743, 29881 2834 742, 29882 2834 741, 29889 2834 739, 29893 2834 735, 29902 2835 727, 29911 2839 701, 29915 2842 635, 29921 2844 501, 29921 2844 216</trace>
  <trace timeOffset="83824.8" brushRef="#br0" contextRef="#ctx0"> 31167 2063 227, 31167 2063 260, 31167 2063 289, 31167 2063 314, 31167 2063 330, 31167 2063 338, 31167 2063 344, 31167 2063 350, 31167 2063 357, 31167 2063 367, 31170 2083 378, 31173 2103 389, 31176 2123 400, 31180 2143 411, 31186 2164 421, 31193 2181 429, 31202 2198 440, 31211 2213 449, 31220 2225 460, 31231 2233 470, 31241 2239 479, 31250 2244 491, 31266 2250 501, 31276 2253 510, 31289 2253 513, 31306 2253 515, 31319 2253 515, 31337 2253 514, 31351 2247 515, 31361 2242 515, 31375 2235 517, 31387 2227 519, 31394 2221 523, 31404 2210 528, 31412 2196 536, 31417 2181 544, 31423 2157 554, 31429 2133 562, 31432 2107 570, 31436 2081 577, 31437 2056 585, 31437 2036 592, 31439 2017 600, 31439 2005 608, 31439 1997 617, 31439 1985 625, 31439 1978 633, 31439 1973 640, 31439 1968 645, 31439 1968 649, 31439 1966 650, 31439 1966 650, 31439 1964 646, 31439 1964 642, 31439 1963 637, 31439 1963 634, 31439 1963 632, 31439 1976 632, 31439 1995 631, 31439 2021 629, 31439 2049 627, 31439 2080 627, 31437 2113 627, 31437 2152 628, 31436 2189 629, 31432 2230 633, 31431 2271 636, 31426 2310 640, 31423 2346 643, 31419 2380 647, 31416 2411 648, 31413 2438 650, 31410 2464 651, 31407 2486 653, 31404 2503 664, 31400 2520 666, 31396 2535 675, 31391 2546 676, 31386 2559 676, 31380 2567 681, 31370 2573 683, 31357 2583 689, 31338 2587 693, 31315 2590 691, 31289 2590 690, 31261 2590 685, 31234 2583 685, 31209 2573 684, 31186 2563 689, 31172 2555 693, 31157 2546 688, 31149 2542 693, 31144 2539 685, 31138 2532 689, 31135 2530 693, 31132 2526 693, 31128 2523 691, 31128 2523 687, 31127 2522 679, 31127 2522 661, 31127 2522 627, 31127 2520 561, 31127 2520 465, 31127 2518 328, 31127 2515 151</trace>
  <trace timeOffset="84100.81" brushRef="#br0" contextRef="#ctx0"> 31540 2452 363, 31540 2452 420, 31540 2452 479, 31540 2452 528, 31540 2452 565, 31540 2452 587, 31540 2452 599, 31540 2452 608, 31540 2452 617, 31540 2452 625, 31560 2471 634, 31568 2489 638, 31574 2508 641, 31581 2527 651, 31588 2549 657, 31592 2571 669, 31595 2585 675, 31600 2602 675, 31602 2613 675, 31604 2617 674, 31605 2628 673, 31607 2632 671, 31607 2636 668, 31608 2641 663, 31608 2641 651, 31608 2646 620, 31613 2655 556, 31617 2663 422, 31621 2673 154</trace>
  <trace timeOffset="84820.85" brushRef="#br0" contextRef="#ctx0"> 31186 2944 490, 31186 2944 517, 31186 2944 541, 31186 2944 562, 31186 2944 582, 31186 2944 601, 31186 2944 618, 31186 2944 633, 31186 2944 646, 31186 2944 655, 31186 2944 663, 31215 2983 668, 31228 3004 670, 31240 3023 673, 31252 3043 673, 31264 3062 673, 31276 3077 675, 31290 3089 674, 31300 3098 677, 31313 3106 676, 31320 3110 675, 31331 3113 674, 31341 3116 673, 31352 3116 671, 31363 3116 671, 31374 3116 670, 31388 3116 670, 31400 3110 670, 31414 3104 669, 31425 3096 669, 31435 3087 669, 31440 3079 670, 31448 3067 672, 31454 3060 674, 31455 3057 676, 31458 3055 678, 31458 3055 680, 31458 3052 682, 31458 3052 683, 31459 3050 684, 31459 3050 685, 31461 3050 685, 31461 3050 684, 31461 3048 683, 31462 3048 684, 31462 3048 684, 31462 3050 687, 31462 3067 689, 31462 3092 693, 31462 3124 697, 31459 3159 702, 31455 3193 710, 31449 3229 713, 31442 3263 718, 31435 3295 721, 31426 3325 723, 31417 3352 727, 31410 3379 731, 31400 3400 736, 31393 3420 741, 31384 3437 747, 31374 3452 753, 31363 3465 760, 31351 3477 765, 31341 3485 769, 31329 3491 772, 31317 3497 771, 31306 3500 772, 31292 3503 770, 31280 3506 768, 31267 3506 768, 31247 3506 766, 31234 3506 766, 31215 3505 765, 31200 3499 765, 31193 3492 763, 31180 3485 759, 31174 3481 750, 31172 3477 733, 31169 3474 702, 31169 3474 652, 31167 3473 571, 31167 3473 452, 31167 3471 274, 31167 3468 23</trace>
  <trace timeOffset="85184.875" brushRef="#br0" contextRef="#ctx0"> 31493 3396 443, 31493 3396 477, 31493 3396 516, 31493 3396 550, 31493 3396 571, 31493 3396 582, 31493 3396 587, 31493 3396 589, 31493 3396 588, 31493 3396 587, 31556 3427 585, 31560 3437 583, 31566 3450 581, 31569 3462 580, 31569 3471 580, 31569 3488 580, 31569 3503 582, 31562 3521 587, 31554 3538 594, 31543 3553 601, 31531 3567 614, 31520 3580 627, 31511 3589 644, 31506 3597 664, 31504 3601 681, 31504 3601 697, 31503 3601 708, 31503 3601 715, 31501 3602 718, 31501 3604 719, 31500 3605 720, 31500 3609 721, 31506 3614 721, 31522 3617 720, 31548 3621 718, 31579 3621 715, 31614 3621 712, 31651 3618 708, 31689 3614 703, 31724 3609 697, 31756 3606 690, 31777 3605 681, 31799 3604 668, 31811 3604 652, 31816 3604 631, 31824 3604 604, 31827 3604 572, 31831 3604 528, 31831 3609 462, 31831 3621 364, 31816 3637 211</trace>
  <trace timeOffset="85776.91" brushRef="#br0" contextRef="#ctx0"> 31176 4036 586, 31176 4036 606, 31176 4036 634, 31176 4036 665, 31176 4036 693, 31176 4036 714, 31176 4036 726, 31176 4036 733, 31176 4036 738, 31176 4036 741, 31176 4036 743, 31208 4054 743, 31217 4071 743, 31228 4093 743, 31238 4117 742, 31250 4138 745, 31264 4158 748, 31279 4174 749, 31296 4189 751, 31306 4198 750, 31319 4204 749, 31328 4209 749, 31332 4210 749, 31341 4210 750, 31348 4210 751, 31357 4210 753, 31367 4210 754, 31375 4204 756, 31387 4193 757, 31397 4181 759, 31410 4166 757, 31420 4149 757, 31428 4137 759, 31436 4125 759, 31440 4117 759, 31442 4113 761, 31445 4110 761, 31445 4110 760, 31445 4109 761, 31445 4109 760, 31446 4107 760, 31448 4107 760, 31449 4105 759, 31449 4105 757, 31451 4105 755, 31451 4105 754, 31452 4105 754, 31454 4114 753, 31455 4132 754, 31457 4153 753, 31457 4178 754, 31457 4206 754, 31457 4233 754, 31457 4262 754, 31457 4289 754, 31457 4318 754, 31457 4348 754, 31457 4377 755, 31455 4405 756, 31451 4429 756, 31445 4451 756, 31439 4471 760, 31429 4488 760, 31417 4502 764, 31404 4512 765, 31387 4520 765, 31367 4524 767, 31346 4524 768, 31322 4524 767, 31299 4524 762, 31274 4515 761, 31254 4507 756, 31238 4499 759, 31225 4492 761, 31217 4487 762, 31212 4483 763, 31209 4482 762, 31209 4482 761, 31208 4480 755, 31208 4480 736, 31206 4480 694, 31202 4475 607, 31199 4473 456, 31196 4470 171</trace>
  <trace timeOffset="86185.93" brushRef="#br0" contextRef="#ctx0"> 31536 4362 607, 31536 4362 627, 31536 4362 653, 31536 4362 680, 31536 4362 702, 31536 4362 716, 31536 4362 721, 31627 4341 722, 31639 4341 720, 31650 4341 717, 31662 4341 714, 31672 4341 711, 31683 4345 706, 31691 4347 703, 31698 4352 699, 31701 4355 696, 31705 4357 693, 31705 4362 691, 31705 4373 688, 31698 4386 686, 31686 4405 685, 31669 4417 683, 31651 4430 683, 31636 4437 684, 31621 4443 684, 31611 4449 686, 31607 4450 687, 31602 4453 688, 31602 4453 689, 31602 4453 689, 31602 4453 688, 31602 4454 689, 31602 4454 690, 31601 4456 691, 31601 4458 693, 31601 4463 694, 31607 4470 695, 31618 4480 696, 31630 4489 700, 31642 4500 700, 31651 4507 703, 31660 4517 702, 31665 4524 702, 31668 4532 702, 31672 4541 702, 31672 4550 703, 31672 4564 703, 31668 4576 704, 31659 4591 704, 31645 4603 705, 31631 4616 705, 31617 4625 705, 31601 4635 704, 31586 4645 703, 31572 4655 696, 31559 4664 671, 31540 4675 600, 31522 4688 467, 31501 4703 184</trace>
  <trace timeOffset="86396.945" brushRef="#br0" contextRef="#ctx0"> 31323 5029 623, 31323 5029 635, 31323 5029 651, 31323 5029 668, 31323 5029 681, 31323 5029 687, 31323 5029 686, 31323 5029 682, 31323 5029 674, 31323 5029 664, 31323 5029 648, 31351 5067 631, 31357 5077 608, 31363 5087 578, 31368 5103 538, 31374 5119 480, 31380 5141 405, 31381 5163 312, 31383 5184 199, 31383 5208 72</trace>
  <trace timeOffset="86523.945" brushRef="#br0" contextRef="#ctx0"> 31292 5423 380, 31292 5423 465, 31292 5423 540, 31292 5423 594, 31292 5423 631, 31292 5423 656, 31292 5423 670, 31302 5503 679, 31311 5520 678, 31317 5530 672, 31325 5542 653, 31332 5557 613, 31337 5567 537, 31341 5585 412, 31343 5603 203</trace>
  <trace timeOffset="86823.97" brushRef="#br0" contextRef="#ctx0"> 31245 6053 491, 31245 6053 539, 31245 6053 574, 31245 6053 609, 31240 6148 634, 31241 6169 644, 31247 6188 648, 31254 6203 647, 31260 6217 641, 31266 6232 633, 31270 6246 619, 31276 6261 598, 31279 6278 570, 31280 6286 533, 31280 6298 490, 31279 6318 446, 31271 6336 405, 31261 6360 376, 31247 6382 357, 31234 6406 330, 31218 6432 308, 31203 6459 293, 31189 6488 284, 31177 6517 299, 31167 6546 320, 31159 6573 344, 31153 6599 376, 31149 6624 413, 31147 6647 455, 31147 6667 495, 31147 6682 528, 31149 6696 558, 31151 6706 585, 31157 6715 610, 31163 6724 631, 31166 6728 642, 31170 6737 645, 31173 6740 644, 31174 6742 638, 31177 6747 627, 31177 6747 608, 31177 6747 570, 31177 6747 501, 31177 6747 376, 31177 6747 120</trace>
  <trace timeOffset="91953.26" brushRef="#br0" contextRef="#ctx0"> 31789 1659 41, 31789 1659 67, 31789 1659 92, 31789 1659 113, 31789 1659 130, 31789 1659 142, 31789 1659 150, 31789 1659 157, 31789 1659 165, 31789 1659 169, 31780 1635 175, 31780 1630 183, 31779 1623 192, 31779 1618 202, 31779 1618 212, 31779 1617 220, 31779 1617 227, 31779 1615 234, 31779 1613 239, 31779 1608 244, 31779 1602 247, 31779 1596 252, 31779 1591 258, 31779 1585 264, 31779 1581 269, 31779 1575 279, 31780 1570 287, 31780 1564 297, 31782 1558 308, 31782 1552 319, 31783 1541 330, 31785 1535 338, 31785 1529 345, 31786 1524 351, 31786 1524 358, 31786 1523 363, 31786 1523 367, 31788 1517 372, 31788 1509 376, 31788 1504 380, 31789 1499 386, 31789 1499 391, 31789 1497 396, 31789 1497 398, 31789 1496 399, 31791 1494 398, 31791 1494 396, 31791 1494 391, 31791 1492 384, 31792 1492 380, 31792 1492 374, 31792 1492 371, 31795 1492 368, 31800 1501 366, 31806 1517 364, 31815 1541 363, 31824 1569 363, 31834 1598 363, 31842 1630 363, 31851 1661 363, 31861 1693 363, 31871 1727 365, 31883 1760 365, 31896 1794 365, 31909 1833 389, 31923 1872 406, 31938 1914 430, 31954 1959 448, 31967 2002 448, 31979 2048 447, 31991 2095 446, 32000 2142 446, 32011 2193 446, 32020 2242 448, 32029 2292 449, 32038 2341 450, 32048 2389 451, 32055 2438 459, 32061 2486 470, 32067 2537 479, 32070 2587 490, 32074 2636 500, 32077 2685 503, 32079 2735 512, 32082 2785 517, 32084 2835 524, 32085 2888 529, 32087 2940 535, 32088 2994 538, 32090 3045 541, 32091 3096 548, 32091 3144 553, 32091 3191 559, 32091 3234 562, 32091 3278 564, 32087 3321 569, 32082 3364 571, 32077 3405 575, 32070 3446 577, 32064 3488 575, 32056 3529 578, 32051 3571 577, 32045 3614 581, 32038 3658 587, 32032 3699 592, 32026 3739 598, 32020 3780 608, 32013 3820 614, 32006 3857 624, 31999 3895 632, 31993 3931 639, 31987 3967 646, 31981 4004 652, 31974 4041 658, 31968 4076 663, 31962 4114 667, 31957 4153 669, 31948 4192 673, 31941 4231 670, 31934 4272 673, 31926 4313 670, 31920 4352 672, 31915 4389 673, 31912 4426 674, 31909 4461 678, 31905 4496 679, 31902 4529 685, 31897 4561 687, 31894 4591 688, 31891 4620 690, 31887 4647 690, 31886 4674 691, 31885 4698 693, 31882 4723 694, 31879 4749 695, 31876 4775 697, 31871 4802 697, 31867 4828 699, 31863 4855 701, 31857 4882 704, 31853 4910 706, 31848 4937 709, 31844 4962 710, 31841 4991 712, 31838 5015 712, 31835 5041 713, 31832 5064 712, 31829 5089 714, 31827 5113 715, 31824 5138 716, 31822 5163 719, 31821 5189 717, 31819 5216 719, 31816 5245 717, 31815 5274 717, 31814 5304 719, 31814 5334 720, 31814 5361 721, 31814 5388 722, 31812 5415 723, 31812 5439 723, 31809 5465 724, 31808 5489 726, 31805 5513 727, 31803 5540 729, 31802 5567 730, 31800 5593 729, 31800 5620 730, 31800 5646 730, 31800 5675 729, 31800 5704 730, 31800 5736 730, 31800 5768 734, 31800 5805 734, 31800 5842 738, 31800 5879 737, 31800 5916 736, 31799 5949 736, 31795 5984 736, 31792 6017 738, 31789 6050 737, 31786 6082 738, 31783 6116 738, 31780 6148 738, 31777 6178 738, 31774 6208 738, 31771 6236 738, 31768 6266 739, 31765 6292 739, 31762 6320 740, 31760 6348 740, 31757 6377 740, 31754 6408 740, 31751 6440 740, 31747 6472 742, 31744 6507 742, 31741 6544 744, 31738 6580 743, 31736 6616 743, 31734 6649 743, 31734 6678 743, 31734 6705 743, 31734 6728 743, 31734 6747 745, 31733 6766 744, 31733 6779 745, 31733 6793 745, 31731 6806 746, 31731 6820 747, 31731 6834 749, 31731 6847 749, 31731 6867 750, 31731 6879 750, 31731 6900 749, 31731 6919 749, 31731 6936 750, 31731 6962 750, 31731 6984 751, 31733 7005 750, 31734 7025 751, 31736 7042 750, 31740 7059 750, 31743 7074 750, 31744 7091 749, 31747 7108 752, 31747 7125 751, 31748 7142 754, 31748 7156 754, 31748 7174 754, 31748 7187 755, 31748 7199 755, 31748 7213 756, 31748 7225 756, 31748 7238 756, 31748 7250 756, 31748 7263 757, 31748 7275 756, 31748 7287 756, 31748 7299 757, 31745 7318 757, 31744 7328 756, 31743 7348 756, 31740 7365 756, 31738 7377 757, 31736 7397 757, 31733 7413 759, 31731 7425 757, 31728 7444 757, 31727 7456 759, 31724 7466 759, 31721 7478 759, 31718 7490 760, 31715 7500 760, 31714 7504 759, 31712 7515 759, 31711 7521 759, 31709 7525 759, 31709 7532 760, 31709 7532 759, 31708 7532 759, 31708 7532 759, 31708 7533 759, 31705 7535 757, 31705 7536 757, 31704 7538 756, 31704 7539 755, 31704 7541 754, 31702 7542 751, 31702 7544 744, 31702 7544 727, 31701 7544 694, 31699 7544 638, 31697 7530 540, 31692 7507 340, 31686 7471 64</trace>
  <trace timeOffset="98025.61" brushRef="#br0" contextRef="#ctx0"> 32337 2017 248, 32337 2017 294, 32337 2017 337, 32337 2017 375, 32337 2017 410, 32337 2017 441, 32337 2017 470, 32337 2017 495, 32337 2017 517, 32337 2017 535, 32353 2017 550, 32354 2017 565, 32356 2017 581, 32357 2017 595, 32364 2017 608, 32372 2017 619, 32385 2017 627, 32398 2017 636, 32410 2017 642, 32430 2017 647, 32450 2017 651, 32476 2017 653, 32499 2017 653, 32522 2017 653, 32547 2017 657, 32571 2017 657, 32596 2014 663, 32622 2012 668, 32644 2009 668, 32659 2007 673, 32675 2002 673, 32687 2002 673, 32693 2000 673, 32703 1997 673, 32707 1995 672, 32713 1993 672, 32717 1992 670, 32717 1992 669, 32717 1990 668, 32717 1990 665, 32719 1990 660, 32720 1990 652, 32721 1990 636, 32723 1990 599, 32724 1990 535, 32726 1990 446, 32726 1990 321, 32714 2005 149</trace>
  <trace timeOffset="98380.625" brushRef="#br0" contextRef="#ctx0"> 32454 2164 242, 32454 2164 272, 32454 2164 309, 32454 2164 352, 32454 2164 391, 32454 2164 427, 32454 2164 452, 32454 2164 477, 32454 2164 500, 32454 2164 520, 32474 2155 540, 32477 2152 557, 32481 2152 570, 32481 2152 581, 32481 2150 592, 32481 2150 602, 32483 2150 611, 32483 2150 617, 32483 2150 623, 32484 2150 631, 32486 2160 641, 32487 2181 652, 32490 2208 663, 32495 2239 672, 32500 2273 676, 32506 2306 679, 32512 2338 679, 32518 2370 681, 32524 2399 681, 32532 2426 683, 32539 2450 682, 32545 2467 683, 32550 2484 690, 32552 2496 689, 32554 2501 696, 32555 2513 695, 32555 2518 695, 32555 2525 695, 32558 2530 695, 32558 2530 695, 32558 2530 695, 32558 2530 696, 32558 2532 697, 32559 2534 698, 32559 2535 698, 32559 2537 697, 32559 2539 694, 32559 2539 688, 32559 2539 674, 32559 2539 646, 32561 2542 587, 32562 2542 489, 32564 2542 302, 32564 2542 30</trace>
  <trace timeOffset="98720.65" brushRef="#br0" contextRef="#ctx0"> 32811 2476 490, 32811 2476 522, 32811 2476 559, 32811 2476 599, 32811 2476 631, 32811 2476 653, 32811 2476 666, 32811 2476 671, 32811 2476 675, 32811 2476 676, 32811 2476 679, 32811 2467 684, 32814 2479 687, 32818 2496 693, 32823 2522 703, 32826 2544 710, 32826 2569 719, 32826 2585 722, 32826 2603 723, 32826 2616 726, 32826 2621 726, 32826 2635 726, 32826 2641 726, 32826 2648 726, 32826 2658 726, 32826 2663 727, 32826 2667 726, 32826 2672 726, 32826 2672 723, 32826 2672 718, 32826 2672 710, 32826 2673 693, 32826 2675 649, 32827 2675 563, 32829 2677 383, 32829 2685 101</trace>
  <trace timeOffset="99132.67" brushRef="#br0" contextRef="#ctx0"> 32441 3195 412, 32441 3195 445, 32441 3195 486, 32441 3195 536, 32441 3195 579, 32441 3195 613, 32441 3195 634, 32441 3195 648, 32441 3195 658, 32441 3195 666, 32434 3185 673, 32434 3183 680, 32434 3178 686, 32436 3171 693, 32447 3162 697, 32461 3151 701, 32480 3141 704, 32503 3130 706, 32525 3119 708, 32550 3109 713, 32574 3098 719, 32600 3088 723, 32627 3077 727, 32655 3064 726, 32682 3055 724, 32710 3045 721, 32735 3038 718, 32753 3033 715, 32764 3030 709, 32775 3028 702, 32779 3026 693, 32784 3025 680, 32790 3025 666, 32790 3025 645, 32790 3025 617, 32794 3025 571, 32798 3025 505, 32802 3031 407, 32802 3042 249, 32797 3055 13</trace>
  <trace timeOffset="99384.69" brushRef="#br0" contextRef="#ctx0"> 32594 3226 506, 32594 3226 525, 32594 3226 545, 32594 3226 569, 32594 3226 588, 32594 3226 608, 32594 3226 622, 32594 3226 632, 32594 3226 637, 32600 3312 641, 32600 3337 642, 32601 3359 642, 32603 3381 641, 32606 3401 640, 32609 3416 639, 32613 3432 639, 32616 3447 640, 32619 3457 640, 32620 3474 644, 32622 3485 643, 32622 3497 642, 32622 3508 629, 32622 3520 612, 32622 3531 578, 32622 3537 515, 32622 3548 414, 32615 3559 215</trace>
  <trace timeOffset="99796.71" brushRef="#br0" contextRef="#ctx0"> 32840 3438 520, 32840 3438 558, 32840 3438 601, 32840 3438 642, 32840 3438 674, 32840 3438 695, 32840 3438 705, 32840 3438 709, 32840 3438 710, 32840 3438 708, 32840 3438 704, 32898 3420 701, 32912 3425 699, 32924 3434 696, 32930 3442 694, 32931 3452 693, 32931 3470 690, 32930 3488 690, 32917 3514 690, 32904 3537 690, 32888 3558 691, 32873 3580 693, 32858 3597 694, 32843 3616 697, 32829 3631 700, 32820 3643 701, 32813 3653 702, 32807 3660 703, 32804 3663 703, 32802 3667 705, 32802 3667 708, 32802 3667 708, 32802 3667 706, 32802 3668 705, 32802 3670 703, 32802 3671 703, 32802 3676 703, 32802 3681 702, 32810 3687 701, 32817 3691 699, 32831 3691 697, 32852 3691 695, 32876 3691 693, 32907 3685 690, 32935 3679 687, 32960 3671 685, 32983 3666 683, 32999 3661 681, 33015 3658 677, 33024 3655 671, 33028 3653 661, 33034 3653 647, 33034 3653 619, 33034 3652 570, 33034 3652 491, 33035 3652 367, 33035 3652 170</trace>
  <trace timeOffset="100206.734" brushRef="#br0" contextRef="#ctx0"> 32389 4100 419, 32389 4100 471, 32389 4100 526, 32389 4100 574, 32389 4100 609, 32389 4100 633, 32389 4100 646, 32389 4100 653, 32389 4100 658, 32389 4100 661, 32389 4100 663, 32430 4043 665, 32444 4036 664, 32458 4031 664, 32476 4027 664, 32495 4022 661, 32521 4016 661, 32545 4012 665, 32562 4009 663, 32578 4004 664, 32597 4001 658, 32607 3999 639, 32626 3999 601, 32636 3996 533, 32641 3996 433, 32647 3996 301, 32647 3996 124</trace>
  <trace timeOffset="100400.74" brushRef="#br0" contextRef="#ctx0"> 32444 4122 342, 32444 4122 382, 32444 4122 432, 32444 4122 483, 32444 4122 526, 32451 4206 555, 32450 4228 571, 32447 4250 578, 32444 4274 580, 32442 4291 580, 32442 4311 577, 32442 4328 574, 32442 4339 567, 32442 4356 556, 32444 4367 539, 32448 4374 511, 32454 4382 465, 32458 4389 396, 32464 4397 282, 32464 4405 82</trace>
  <trace timeOffset="100824.766" brushRef="#br0" contextRef="#ctx0"> 32555 4365 570, 32555 4365 583, 32555 4365 596, 32555 4365 612, 32555 4365 625, 32555 4365 635, 32555 4365 639, 32555 4365 638, 32555 4365 640, 32555 4365 635, 32627 4333 633, 32638 4341 624, 32642 4347 617, 32650 4359 610, 32653 4367 603, 32653 4377 596, 32653 4392 588, 32649 4409 573, 32641 4429 553, 32633 4442 533, 32629 4450 511, 32627 4454 501, 32627 4454 493, 32624 4458 495, 32623 4463 500, 32622 4466 504, 32620 4470 509, 32620 4470 512, 32620 4470 516, 32620 4470 520, 32620 4471 523, 32620 4471 528, 32620 4473 532, 32620 4473 539, 32620 4475 546, 32620 4480 552, 32620 4487 561, 32620 4497 562, 32620 4511 568, 32622 4520 567, 32626 4534 565, 32630 4541 563, 32633 4549 561, 32638 4558 559, 32639 4561 558, 32642 4566 557, 32642 4570 559, 32642 4574 561, 32642 4584 559, 32638 4593 562, 32630 4599 559, 32619 4609 561, 32604 4617 562, 32586 4628 556, 32568 4637 552, 32555 4642 528, 32544 4650 462, 32530 4659 294, 32515 4667 37</trace>
  <trace timeOffset="101016.78" brushRef="#br0" contextRef="#ctx0"> 32500 4974 649, 32500 4974 643, 32500 4974 638, 32500 4974 635, 32500 4974 634, 32500 4974 632, 32500 4974 621, 32500 4974 594, 32500 4974 550, 32500 4974 468, 32500 4974 360, 32558 5029 194</trace>
  <trace timeOffset="101185.79" brushRef="#br0" contextRef="#ctx0"> 32421 5582 394, 32421 5582 443, 32421 5582 483, 32421 5582 519, 32421 5582 542, 32421 5582 556, 32421 5582 563, 32421 5582 554, 32439 5659 525, 32444 5666 463, 32445 5675 357, 32445 5687 175</trace>
  <trace timeOffset="101342.8" brushRef="#br0" contextRef="#ctx0"> 32293 6118 475, 32293 6118 524, 32293 6118 563, 32293 6118 585, 32293 6118 590, 32293 6203 588, 32293 6216 577, 32293 6227 543, 32295 6244 475, 32298 6254 345, 32299 6270 99</trace>
  <trace timeOffset="101494.805" brushRef="#br0" contextRef="#ctx0"> 32263 6716 638, 32263 6716 664, 32263 6716 681, 32263 6716 696, 32263 6716 709, 32263 6716 716, 32263 6716 712, 32263 6716 683, 32263 6716 579, 32263 6716 291</trace>
  <trace timeOffset="105434.03" brushRef="#br0" contextRef="#ctx0"> 30827 5945 337, 30827 5945 380, 30827 5945 419, 30827 5945 458, 30827 5945 501, 30827 5945 542, 30827 5945 578, 30819 5862 603, 30819 5857 624, 30819 5852 634, 30819 5847 642, 30819 5847 650, 30819 5845 661, 30819 5845 678, 30825 5854 693, 30835 5871 709, 30845 5896 716, 30855 5920 721, 30866 5943 726, 30875 5964 728, 30886 5984 731, 30898 6001 733, 30910 6014 736, 30924 6026 737, 30935 6036 739, 30946 6041 739, 30955 6046 740, 30966 6050 740, 30977 6050 740, 30991 6050 741, 31009 6050 742, 31026 6046 744, 31046 6036 745, 31062 6021 746, 31076 6007 748, 31086 5990 750, 31097 5974 754, 31105 5960 760, 31108 5950 766, 31112 5943 774, 31114 5939 782, 31115 5934 792, 31117 5932 801, 31117 5932 807, 31117 5929 810, 31117 5929 812, 31117 5929 811, 31118 5929 812, 31118 5942 813, 31118 5961 814, 31118 5987 815, 31120 6012 816, 31123 6043 816, 31124 6075 817, 31127 6111 821, 31127 6153 825, 31127 6196 832, 31127 6242 836, 31120 6291 842, 31106 6339 846, 31089 6387 850, 31066 6435 858, 31040 6480 863, 31009 6522 872, 30974 6561 876, 30940 6592 881, 30906 6619 886, 30874 6636 891, 30845 6650 896, 30817 6656 901, 30792 6659 907, 30770 6659 911, 30749 6654 916, 30729 6646 919, 30713 6632 921, 30698 6617 922, 30687 6604 921, 30678 6592 921, 30673 6583 920, 30670 6578 918, 30669 6575 912, 30669 6575 900, 30667 6574 879, 30667 6574 848, 30667 6573 799, 30667 6565 716, 30667 6559 581, 30667 6549 323, 30680 6539 28</trace>
  <trace timeOffset="105713.05" brushRef="#br0" contextRef="#ctx0"> 31092 6600 578, 31092 6600 600, 31092 6600 629, 31092 6600 668, 31092 6600 705, 31092 6600 731, 31092 6600 745, 31092 6600 754, 31092 6600 761, 31179 6661 767, 31192 6679 774, 31203 6699 777, 31212 6720 779, 31220 6742 782, 31225 6759 786, 31226 6779 795, 31226 6798 804, 31226 6815 811, 31218 6838 818, 31209 6858 821, 31196 6875 827, 31179 6892 830, 31161 6907 833, 31143 6917 835, 31127 6924 835, 31112 6931 835, 31102 6934 833, 31089 6934 822, 31073 6934 800, 31063 6934 757, 31053 6929 676, 31044 6920 532, 31041 6912 233</trace>
  <trace timeOffset="105877.055" brushRef="#br0" contextRef="#ctx0"> 31208 6394 628, 31208 6394 638, 31208 6394 651, 31208 6394 667, 31208 6394 679, 31208 6394 685, 31208 6394 684, 31208 6394 675, 31208 6394 655, 31208 6394 611, 31225 6374 523, 31238 6370 331, 31255 6367 62</trace>
  <trace timeOffset="106405.086" brushRef="#br0" contextRef="#ctx0"> 31926 6031 594, 31926 6031 616, 31926 6031 643, 31926 6031 672, 31926 6031 694, 31926 6031 709, 31926 6031 718, 31926 6031 727, 31926 6031 729, 31926 6031 735, 31926 6031 738, 32019 6007 736, 32055 6004 737, 32093 6001 729, 32130 5997 716, 32169 5995 693, 32204 5993 658, 32236 5993 611, 32263 5993 550, 32282 5993 483, 32293 5993 420, 32299 5993 356, 32299 5993 295, 32299 5993 234, 32299 5997 170, 32298 6004 112, 32288 6014 70, 32269 6024 47, 32249 6034 48, 32227 6038 74, 32204 6043 116, 32187 6046 169, 32176 6046 229, 32166 6048 294, 32159 6048 359, 32153 6048 424, 32149 6048 479, 32149 6048 522, 32148 6048 553, 32145 6053 580, 32139 6062 611, 32133 6077 645, 32126 6101 679, 32123 6131 706, 32120 6168 728, 32120 6207 743, 32120 6249 756, 32120 6289 766, 32120 6327 775, 32124 6363 781, 32130 6394 786, 32139 6423 789, 32145 6447 789, 32150 6464 790, 32155 6480 783, 32156 6489 772, 32158 6494 749, 32159 6500 718, 32161 6503 669, 32163 6507 580, 32165 6512 400, 32168 6517 118</trace>
  <trace timeOffset="106740.1" brushRef="#br0" contextRef="#ctx0"> 32380 6515 719, 32380 6515 726, 32380 6515 731, 32380 6515 737, 32380 6515 746, 32380 6515 754, 32380 6515 759, 32380 6515 763, 32380 6515 764, 32380 6515 765, 32418 6521 765, 32430 6521 765, 32441 6521 766, 32447 6521 767, 32456 6524 771, 32467 6534 776, 32473 6546 786, 32479 6570 799, 32481 6595 811, 32481 6627 826, 32481 6661 837, 32481 6696 847, 32480 6732 852, 32477 6764 855, 32473 6793 858, 32470 6818 858, 32463 6840 858, 32457 6860 858, 32448 6875 858, 32438 6888 858, 32425 6900 856, 32416 6907 853, 32402 6911 846, 32386 6912 838, 32367 6912 826, 32345 6907 808, 32327 6895 778, 32313 6875 726, 32302 6853 634, 32298 6826 501, 32295 6793 274, 32295 6757 1</trace>
  <trace timeOffset="106913.12" brushRef="#br0" contextRef="#ctx0"> 32484 6289 762, 32484 6289 779, 32484 6289 800, 32484 6289 822, 32484 6289 839, 32484 6289 848, 32484 6289 851, 32484 6289 847, 32484 6289 835, 32484 6289 804, 32484 6289 722, 32490 6289 483, 32490 6289 155</trace>
  <trace timeOffset="111852.4" brushRef="#br0" contextRef="#ctx0"> 19077 6183 319, 19077 6183 330, 19077 6183 342, 19077 6183 360, 19077 6183 388, 19077 6183 421, 19077 6183 458, 19032 6104 495, 19021 6095 529, 19010 6086 559, 19000 6077 585, 18992 6072 607, 18981 6067 628, 18972 6060 648, 18962 6055 668, 18952 6050 687, 18948 6050 701, 18943 6048 712, 18943 6048 718, 18939 6048 717, 18930 6055 716, 18920 6079 716, 18909 6113 715, 18900 6163 716, 18893 6224 716, 18887 6293 718, 18881 6367 722, 18875 6445 726, 18868 6522 728, 18861 6597 731, 18855 6667 732, 18849 6732 735, 18845 6796 737, 18842 6855 742, 18841 6912 746, 18841 6967 751, 18841 7020 756, 18842 7074 763, 18846 7125 770, 18852 7178 774, 18860 7231 780, 18868 7287 783, 18874 7343 786, 18881 7400 792, 18886 7457 792, 18891 7510 795, 18896 7562 796, 18901 7607 798, 18903 7649 798, 18904 7683 800, 18906 7706 801, 18906 7726 804, 18906 7739 807, 18906 7746 810, 18906 7752 813, 18906 7752 815, 18906 7752 819, 18906 7752 823, 18906 7753 827, 18906 7755 830, 18906 7756 832, 18906 7758 835, 18906 7758 837, 18906 7761 839, 18906 7761 841, 18906 7763 842, 18906 7763 843, 18906 7764 843, 18906 7764 843, 18906 7765 843, 18906 7765 842, 18909 7768 842, 18920 7771 841, 18937 7775 842, 18961 7782 842, 18985 7783 844, 19013 7785 844, 19043 7785 845, 19075 7785 845, 19111 7783 845, 19146 7778 845, 19183 7775 847, 19221 7768 847, 19260 7764 847, 19300 7758 848, 19341 7752 846, 19384 7747 846, 19428 7743 847, 19471 7739 847, 19519 7738 848, 19569 7738 849, 19619 7738 849, 19671 7738 850, 19724 7738 850, 19779 7741 851, 19833 7746 853, 19887 7749 853, 19944 7752 854, 20000 7755 855, 20059 7756 855, 20120 7758 856, 20182 7758 856, 20246 7758 856, 20310 7758 858, 20375 7758 858, 20440 7758 860, 20506 7758 860, 20571 7758 860, 20638 7758 860, 20703 7761 859, 20769 7764 858, 20837 7766 859, 20908 7771 860, 20976 7778 860, 21044 7783 860, 21111 7790 859, 21175 7795 858, 21238 7803 858, 21298 7812 862, 21359 7821 862, 21417 7831 866, 21475 7840 864, 21533 7848 864, 21591 7853 863, 21648 7858 863, 21706 7863 865, 21761 7864 865, 21816 7868 865, 21870 7872 866, 21923 7875 864, 21977 7879 863, 22028 7882 864, 22081 7887 863, 22133 7893 864, 22186 7899 864, 22240 7905 865, 22293 7911 866, 22347 7917 865, 22400 7925 865, 22454 7929 865, 22504 7935 865, 22556 7940 865, 22605 7945 866, 22653 7947 867, 22699 7952 867, 22744 7954 866, 22787 7957 866, 22830 7962 866, 22870 7967 866, 22910 7972 866, 22950 7979 866, 22989 7986 866, 23026 7994 866, 23062 8003 866, 23098 8011 866, 23133 8020 867, 23168 8028 867, 23204 8035 867, 23241 8043 867, 23279 8049 868, 23318 8055 868, 23357 8058 868, 23399 8061 867, 23440 8063 867, 23484 8063 868, 23528 8063 869, 23574 8063 869, 23619 8063 869, 23666 8063 869, 23712 8060 868, 23758 8058 869, 23800 8057 868, 23840 8055 868, 23882 8054 867, 23920 8052 867, 23956 8051 867, 23994 8051 867, 24031 8051 868, 24069 8051 867, 24108 8051 868, 24149 8049 867, 24193 8049 868, 24238 8047 869, 24287 8043 869, 24336 8039 869, 24387 8035 869, 24439 8029 869, 24492 8023 869, 24545 8020 869, 24596 8013 868, 24650 8008 869, 24702 8003 868, 24753 7996 868, 24805 7990 868, 24855 7986 868, 24906 7981 869, 24955 7977 869, 25004 7972 870, 25049 7967 869, 25095 7964 868, 25137 7961 868, 25179 7957 868, 25221 7957 868, 25261 7952 868, 25305 7949 868, 25345 7945 866, 25386 7943 867, 25426 7940 867, 25467 7938 867, 25506 7937 868, 25546 7935 867, 25587 7934 868, 25626 7932 868, 25663 7931 868, 25702 7929 868, 25738 7928 869, 25773 7925 869, 25805 7923 869, 25835 7922 869, 25866 7922 868, 25893 7920 869, 25922 7920 867, 25948 7918 868, 25974 7918 868, 25997 7917 868, 26016 7915 870, 26035 7914 870, 26051 7913 870, 26064 7911 870, 26081 7910 870, 26094 7908 870, 26104 7907 871, 26116 7905 872, 26123 7903 873, 26133 7902 874, 26137 7902 873, 26142 7900 874, 26148 7900 875, 26148 7900 876, 26153 7899 879, 26158 7897 880, 26162 7896 881, 26169 7891 883, 26175 7883 885, 26181 7873 887, 26191 7856 891, 26197 7839 888, 26203 7815 891, 26208 7790 889, 26214 7761 891, 26220 7726 892, 26224 7686 891, 26229 7640 892, 26232 7592 891, 26236 7538 891, 26237 7481 892, 26240 7422 893, 26240 7362 892, 26240 7303 894, 26240 7245 894, 26240 7189 891, 26240 7132 893, 26236 7081 891, 26232 7029 889, 26227 6982 889, 26221 6934 887, 26215 6887 887, 26208 6843 886, 26200 6803 886, 26191 6761 886, 26181 6721 887, 26172 6684 886, 26163 6649 887, 26155 6616 887, 26145 6585 888, 26137 6556 891, 26130 6529 887, 26124 6506 888, 26117 6485 883, 26113 6470 884, 26109 6452 884, 26106 6435 884, 26101 6418 885, 26097 6401 885, 26092 6384 884, 26089 6367 883, 26084 6350 884, 26080 6328 883, 26077 6307 885, 26074 6286 884, 26071 6263 884, 26069 6237 884, 26068 6210 884, 26066 6183 884, 26066 6156 886, 26066 6129 885, 26066 6111 886, 26066 6092 885, 26066 6074 885, 26066 6060 885, 26066 6046 886, 26066 6034 886, 26066 6028 886, 26066 6021 886, 26066 6016 886, 26065 6009 886, 26065 6004 886, 26064 6001 886, 26061 5992 886, 26058 5987 885, 26054 5978 885, 26049 5970 885, 26043 5964 885, 26038 5958 884, 26029 5952 883, 26016 5943 881, 26003 5937 880, 25981 5928 879, 25960 5922 881, 25934 5917 880, 25905 5915 879, 25872 5913 877, 25832 5913 874, 25789 5913 874, 25738 5913 874, 25684 5913 874, 25626 5913 874, 25564 5913 874, 25498 5915 873, 25432 5916 873, 25361 5917 874, 25287 5917 874, 25209 5917 875, 25130 5917 874, 25044 5917 874, 24955 5917 874, 24864 5917 873, 24771 5917 874, 24676 5917 874, 24577 5917 875, 24473 5917 875, 24368 5917 875, 24258 5917 876, 24147 5917 877, 24035 5917 876, 23921 5922 877, 23804 5928 877, 23686 5934 877, 23566 5940 879, 23446 5947 879, 23323 5957 879, 23200 5964 880, 23075 5974 880, 22951 5979 880, 22827 5985 881, 22704 5992 880, 22581 5996 880, 22458 5999 880, 22335 6002 879, 22212 6004 879, 22091 6004 879, 21969 6007 880, 21849 6007 880, 21728 6009 880, 21608 6009 881, 21491 6014 882, 21374 6019 882, 21258 6024 883, 21144 6033 882, 21029 6041 883, 20917 6050 883, 20807 6060 883, 20700 6070 883, 20597 6082 883, 20495 6092 883, 20395 6101 883, 20299 6109 883, 20207 6114 883, 20120 6119 884, 20036 6124 884, 19957 6128 884, 19882 6131 885, 19809 6134 885, 19737 6136 885, 19672 6139 886, 19610 6141 886, 19554 6142 887, 19502 6143 888, 19457 6146 889, 19416 6148 889, 19377 6151 889, 19344 6154 889, 19314 6157 889, 19288 6160 891, 19270 6161 891, 19251 6164 891, 19241 6166 891, 19235 6166 891, 19224 6168 891, 19220 6169 891, 19214 6169 891, 19209 6171 891, 19209 6171 891, 19209 6171 891, 19209 6171 891, 19209 6171 891, 19208 6171 889, 19206 6171 891, 19205 6171 891, 19203 6171 891, 19202 6171 891, 19199 6171 891, 19199 6171 891, 19198 6171 889, 19198 6171 889, 19197 6171 889, 19197 6171 891, 19195 6171 891, 19195 6171 891, 19194 6171 892, 19192 6171 893, 19191 6171 893, 19185 6171 894, 19177 6171 894, 19165 6169 895, 19149 6166 895, 19136 6163 895, 19120 6161 895, 19107 6161 893, 19095 6161 893, 19082 6161 894, 19069 6160 895, 19057 6160 896, 19046 6159 897, 19036 6157 897, 19030 6157 897, 19020 6156 898, 19013 6156 898, 19007 6154 901, 18995 6153 901, 18991 6153 901, 18984 6151 900, 18980 6151 899, 18980 6151 900, 18978 6149 901, 18978 6149 901, 18977 6149 901, 18975 6149 900, 18974 6149 899, 18972 6149 898, 18971 6149 897, 18969 6149 894, 18968 6149 888, 18966 6149 879, 18965 6149 863, 18965 6149 837, 18965 6148 779, 18978 6143 632, 19001 6134 320, 19034 6118 0</trace>
  <trace timeOffset="125757.195" brushRef="#br0" contextRef="#ctx0"> 31636 7512 151, 31636 7512 180, 31636 7512 212, 31636 7512 245, 31636 7512 277, 31636 7512 307, 31636 7512 336, 31636 7512 364, 31636 7512 392, 31631 7429 423, 31631 7424 457, 31631 7417 493, 31631 7412 531, 31631 7412 567, 31630 7410 597, 31630 7410 623, 31630 7409 645, 31628 7400 665, 31628 7395 681, 31628 7389 697, 31628 7383 711, 31628 7383 723, 31628 7382 733, 31628 7382 743, 31628 7380 754, 31628 7378 765, 31627 7377 777, 31627 7375 789, 31627 7374 800, 31627 7372 810, 31626 7371 818, 31626 7371 825, 31626 7370 828, 31624 7370 831, 31624 7370 833, 31623 7370 833, 31618 7377 834, 31613 7395 834, 31608 7420 836, 31604 7449 836, 31600 7478 839, 31597 7512 840, 31594 7547 843, 31591 7583 845, 31588 7620 849, 31586 7654 852, 31586 7691 858, 31586 7728 860, 31586 7763 862, 31591 7800 869, 31598 7836 870, 31605 7875 874, 31614 7911 875, 31624 7947 873, 31633 7983 874, 31642 8018 873, 31651 8051 873, 31659 8082 873, 31665 8113 873, 31671 8144 873, 31675 8173 874, 31679 8204 874, 31680 8233 876, 31680 8260 877, 31680 8286 878, 31680 8310 880, 31680 8335 882, 31680 8356 882, 31680 8378 882, 31679 8393 881, 31677 8408 881, 31673 8428 881, 31673 8448 881, 31672 8474 885, 31672 8499 884, 31672 8523 888, 31672 8547 887, 31672 8572 887, 31671 8594 887, 31671 8618 887, 31669 8635 888, 31669 8653 887, 31668 8665 887, 31668 8678 886, 31666 8690 886, 31666 8703 887, 31665 8715 887, 31665 8720 887, 31665 8726 887, 31665 8726 884, 31665 8726 884, 31665 8726 883, 31665 8727 882, 31665 8729 882, 31665 8731 879, 31665 8732 876, 31665 8734 871, 31665 8734 860, 31665 8734 840, 31665 8734 807, 31665 8720 747, 31665 8695 631, 31665 8661 389, 31665 8617 84</trace>
  <trace timeOffset="127056.266" brushRef="#br0" contextRef="#ctx0"> 31360 1551 226, 31360 1551 278, 31360 1551 323, 31360 1551 364, 31360 1551 396, 31360 1551 423, 31360 1551 450, 31360 1551 475, 31360 1551 498, 31360 1551 520, 31270 1494 540, 31250 1492 557, 31232 1489 574, 31212 1487 592, 31192 1485 613, 31170 1485 635, 31141 1484 660, 31117 1484 682, 31098 1484 702, 31086 1484 719, 31076 1484 732, 31070 1484 740, 31063 1484 747, 31059 1484 754, 31059 1484 759, 31057 1484 763, 31057 1484 766, 31056 1484 768, 31055 1484 769, 31053 1484 770, 31052 1484 772, 31050 1484 775, 31049 1484 776, 31047 1484 777, 31046 1484 777, 31046 1484 779, 31046 1485 783, 31047 1487 787, 31062 1489 792, 31091 1494 796, 31135 1494 795, 31189 1494 795, 31258 1494 795, 31338 1494 793, 31428 1489 793, 31527 1487 790, 31628 1484 785, 31733 1482 782, 31837 1480 784, 31938 1480 787, 32036 1480 792, 32129 1480 794, 32217 1480 792, 32298 1484 792, 32372 1489 789, 32441 1496 786, 32505 1505 792, 32564 1513 794, 32620 1521 798, 32671 1532 802, 32721 1541 800, 32768 1551 800, 32814 1561 799, 32856 1571 799, 32899 1581 800, 32938 1588 800, 32975 1593 802, 33005 1593 803, 33032 1593 803, 33050 1593 803, 33066 1590 802, 33077 1586 802, 33086 1584 802, 33096 1581 803, 33100 1579 804, 33106 1578 805, 33106 1578 806, 33106 1576 809, 33106 1576 810, 33106 1576 810, 33107 1576 811, 33107 1576 809, 33107 1575 807, 33107 1575 803, 33107 1575 794, 33107 1573 780, 33107 1570 760, 33102 1567 732, 33092 1561 686, 33074 1555 614, 33050 1552 479, 33009 1551 278, 32960 1551 1</trace>
  <trace timeOffset="128336.34" brushRef="#br0" contextRef="#ctx0"> 30647 1748 173, 30647 1748 188, 30647 1748 208, 30647 1748 234, 30647 1748 261, 30647 1748 286, 30647 1748 313, 30647 1748 343, 30647 1748 375, 30647 1748 411, 30647 1748 446, 30645 1733 478, 30645 1731 507, 30645 1730 535, 30645 1728 558, 30645 1727 578, 30645 1725 597, 30645 1723 612, 30647 1722 623, 30647 1720 635, 30648 1720 644, 30648 1719 652, 30648 1719 660, 30650 1717 666, 30650 1717 671, 30651 1717 672, 30651 1717 674, 30652 1717 675, 30655 1717 678, 30660 1727 682, 30667 1743 686, 30677 1765 693, 30686 1789 696, 30696 1816 701, 30707 1845 720, 30716 1874 735, 30725 1904 752, 30734 1936 769, 30744 1968 769, 30752 2002 770, 30761 2038 771, 30771 2076 773, 30778 2115 776, 30786 2157 781, 30792 2201 784, 30798 2245 789, 30804 2290 793, 30809 2334 798, 30812 2380 801, 30815 2424 807, 30817 2469 820, 30819 2515 827, 30822 2561 839, 30823 2609 846, 30827 2658 848, 30830 2706 852, 30836 2757 853, 30842 2807 854, 30849 2862 855, 30859 2917 858, 30871 2974 858, 30881 3031 861, 30892 3087 866, 30903 3138 867, 30912 3185 871, 30918 3231 870, 30924 3277 869, 30929 3320 869, 30933 3362 869, 30937 3401 869, 30940 3442 869, 30943 3481 869, 30945 3518 869, 30946 3558 870, 30946 3596 869, 30946 3635 870, 30946 3673 871, 30946 3710 872, 30946 3747 874, 30946 3784 874, 30946 3820 878, 30946 3858 877, 30950 3897 881, 30953 3938 882, 30956 3977 884, 30962 4017 886, 30968 4060 888, 30974 4105 891, 30981 4150 891, 30988 4196 893, 30994 4245 894, 31001 4293 896, 31007 4345 898, 31014 4392 900, 31018 4441 901, 31024 4487 903, 31030 4534 907, 31034 4579 909, 31040 4625 912, 31044 4668 914, 31050 4710 915, 31055 4750 916, 31060 4788 917, 31065 4825 918, 31070 4863 918, 31075 4899 919, 31079 4937 918, 31083 4975 920, 31086 5017 922, 31089 5059 924, 31091 5104 927, 31092 5150 927, 31094 5199 930, 31094 5250 931, 31095 5300 934, 31095 5349 937, 31095 5400 939, 31095 5452 941, 31095 5501 942, 31097 5554 944, 31097 5604 945, 31097 5655 945, 31097 5704 946, 31097 5753 946, 31097 5800 948, 31095 5849 950, 31094 5898 953, 31091 5946 954, 31086 5995 955, 31083 6045 957, 31078 6095 958, 31073 6146 960, 31066 6198 961, 31060 6249 963, 31055 6300 963, 31049 6350 963, 31043 6401 965, 31036 6453 966, 31030 6503 969, 31026 6554 969, 31021 6604 969, 31017 6656 970, 31014 6706 969, 31011 6757 969, 31009 6805 968, 31007 6853 968, 31007 6902 967, 31007 6949 967, 31007 6996 966, 31007 7043 967, 31007 7086 969, 31009 7132 968, 31011 7175 970, 31012 7216 970, 31012 7257 969, 31014 7295 970, 31014 7331 969, 31014 7368 970, 31014 7404 969, 31014 7437 969, 31014 7471 969, 31014 7503 968, 31014 7533 968, 31014 7565 969, 31014 7596 968, 31014 7628 969, 31012 7661 968, 31012 7693 968, 31011 7726 967, 31009 7758 967, 31007 7793 969, 31006 7828 968, 31006 7861 971, 31006 7895 971, 31006 7925 972, 31006 7954 971, 31006 7986 970, 31006 8015 970, 31006 8042 969, 31006 8070 969, 31006 8099 968, 31006 8128 967, 31007 8157 966, 31009 8186 966, 31012 8214 966, 31014 8242 965, 31017 8268 964, 31018 8293 964, 31021 8318 963, 31024 8339 962, 31027 8354 961, 31030 8369 960, 31033 8378 958, 31034 8383 957, 31036 8390 955, 31037 8393 953, 31040 8397 952, 31041 8401 949, 31043 8406 944, 31043 8406 938, 31043 8406 929, 31043 8406 916, 31043 8406 899, 31043 8406 876, 31043 8393 844, 31041 8376 801, 31036 8349 732, 31031 8322 614, 31027 8291 384, 31026 8263 85</trace>
  <trace timeOffset="137653.88" brushRef="#br0" contextRef="#ctx0"> 30994 1460 3, 30994 1460 5, 30994 1460 6, 30994 1460 10, 30994 1460 14, 30994 1460 19, 30994 1460 25, 30994 1460 30, 30994 1460 36, 30994 1460 43, 30994 1446 48, 30994 1444 53, 30994 1443 54, 30994 1441 55, 30994 1439 55, 30994 1439 54, 30994 1438 51, 30994 1438 50, 30994 1436 49, 30994 1436 49, 30994 1434 50, 30994 1434 50, 30994 1434 53, 30994 1434 56, 30992 1434 61, 30992 1434 66, 30992 1434 70, 30991 1434 74, 30991 1434 76, 30989 1434 79, 30986 1434 80, 30982 1434 81, 30975 1443 81, 30968 1455 80, 30959 1465 79, 30952 1477 78, 30942 1489 75, 30933 1502 74, 30926 1514 73, 30914 1531 73, 30906 1546 73, 30897 1561 73, 30889 1571 74, 30883 1585 74, 30875 1598 75, 30871 1615 76, 30864 1635 78, 30858 1656 81, 30851 1676 86, 30845 1698 91, 30838 1719 100, 30832 1740 111, 30823 1760 124, 30817 1780 139, 30812 1799 152, 30807 1813 181, 30803 1828 194, 30798 1843 220, 30794 1855 245, 30790 1867 257, 30787 1877 281, 30786 1881 294, 30784 1886 310, 30784 1886 330, 30783 1886 349, 30783 1886 371, 30783 1887 392, 30781 1889 413, 30781 1890 433, 30780 1892 451, 30780 1894 470, 30778 1895 488, 30778 1896 506, 30777 1898 523, 30775 1899 536, 30774 1901 548, 30772 1902 561, 30771 1902 573, 30770 1904 587, 30768 1904 602, 30767 1904 620, 30764 1906 635, 30763 1906 648, 30761 1906 658, 30760 1906 668, 30757 1906 674, 30752 1901 665, 30749 1889 652, 30745 1870 639, 30744 1852 624, 30744 1826 627, 30744 1804 632, 30744 1782 638, 30744 1762 645, 30748 1738 653, 30754 1717 657, 30760 1693 660, 30768 1669 665, 30778 1642 667, 30789 1613 669, 30803 1586 671, 30816 1559 672, 30832 1534 674, 30848 1511 675, 30866 1489 675, 30884 1472 675, 30906 1455 674, 30926 1439 675, 30943 1427 675, 30962 1419 675, 30979 1411 675, 30995 1403 674, 31014 1396 674, 31033 1387 674, 31055 1379 675, 31076 1370 675, 31097 1361 675, 31120 1335 675, 31147 1301 676, 31180 1257 672, 31220 1212 627, 31266 1198 585</trace>
  <trace timeOffset="151544.67" brushRef="#br0" contextRef="#ctx0"> 21356 15117 84, 21356 15117 111, 21356 15117 149, 21356 15117 190, 21356 15117 233, 21356 15117 271, 21356 15117 306, 21356 15117 337, 21356 15117 370, 21356 15117 399, 21342 15123 430, 21340 15123 459, 21339 15125 484, 21339 15125 505, 21337 15126 517, 21337 15127 526, 21336 15129 531, 21336 15135 535, 21336 15141 541, 21336 15145 546, 21336 15155 553, 21336 15159 562, 21336 15162 573, 21342 15168 589, 21345 15172 607, 21354 15175 624, 21362 15180 641, 21374 15184 655, 21392 15187 667, 21410 15190 675, 21436 15192 681, 21462 15195 685, 21488 15199 687, 21517 15200 690, 21546 15204 691, 21577 15207 693, 21612 15208 693, 21647 15209 693, 21685 15211 693, 21726 15212 695, 21767 15213 697, 21812 15216 699, 21858 15216 701, 21906 15216 703, 21955 15216 706, 22005 15216 709, 22057 15216 711, 22108 15216 714, 22160 15216 715, 22212 15216 718, 22264 15216 720, 22318 15216 722, 22371 15219 724, 22425 15220 724, 22478 15221 728, 22535 15223 733, 22591 15225 739, 22649 15225 747, 22707 15225 751, 22764 15225 754, 22824 15225 757, 22884 15220 760, 22945 15216 762, 23004 15213 765, 23064 15211 764, 23123 15209 764, 23181 15209 764, 23238 15209 762, 23295 15209 762, 23352 15209 760, 23409 15209 759, 23466 15211 760, 23522 15212 759, 23578 15216 760, 23633 15216 760, 23684 15216 760, 23735 15216 761, 23780 15216 762, 23823 15216 762, 23860 15216 764, 23895 15212 765, 23926 15211 766, 23947 15209 766, 23965 15209 765, 23976 15209 766, 23982 15209 767, 23988 15209 769, 23988 15209 773, 23988 15209 775, 23988 15209 778, 23989 15209 781, 23991 15209 785, 23992 15209 789, 23994 15209 794, 23995 15209 794, 23998 15209 794, 23998 15209 793, 23998 15209 790, 23999 15209 787, 23999 15209 783, 23999 15209 774, 23999 15209 759, 23995 15209 733, 23983 15209 696, 23972 15209 643, 23953 15208 573, 23933 15201 470, 23912 15195 327, 23885 15187 82</trace>
  <trace timeOffset="157797.03" brushRef="#br0" contextRef="#ctx0"> 21805 13920 287, 21805 13920 330, 21805 13920 378, 21805 13920 432, 21805 13920 484, 21805 13920 530, 21805 13920 561, 21805 13920 580, 21805 13920 594, 21805 13920 602, 21805 13920 611, 21728 13866 620, 21725 13864 632, 21717 13856 643, 21705 13846 655, 21692 13837 663, 21673 13825 673, 21653 13813 680, 21634 13805 689, 21612 13796 699, 21591 13788 709, 21572 13779 715, 21551 13772 720, 21533 13764 724, 21520 13759 726, 21503 13754 729, 21485 13752 731, 21466 13752 733, 21442 13752 734, 21420 13752 734, 21398 13757 732, 21375 13768 731, 21354 13783 730, 21332 13801 732, 21309 13825 730, 21284 13850 732, 21258 13877 729, 21232 13908 727, 21209 13939 728, 21184 13971 727, 21161 14004 728, 21138 14036 727, 21118 14067 727, 21098 14097 727, 21080 14125 727, 21066 14154 726, 21051 14183 726, 21041 14212 723, 21031 14246 723, 21025 14281 721, 21020 14318 721, 21020 14359 720, 21020 14404 720, 21024 14449 726, 21032 14495 726, 21044 14545 729, 21057 14592 730, 21072 14640 727, 21087 14686 727, 21100 14732 726, 21115 14777 724, 21128 14819 723, 21138 14862 724, 21149 14901 726, 21158 14941 726, 21169 14977 724, 21181 15013 724, 21194 15047 722, 21210 15078 722, 21226 15108 727, 21246 15133 727, 21268 15159 731, 21289 15182 732, 21312 15204 734, 21335 15223 736, 21358 15240 737, 21381 15255 739, 21406 15269 738, 21430 15282 739, 21455 15290 741, 21478 15299 742, 21501 15305 744, 21523 15309 745, 21538 15312 745, 21553 15317 747, 21563 15319 748, 21576 15320 749, 21588 15322 750, 21599 15322 750, 21611 15323 751, 21621 15323 752, 21634 15323 754, 21644 15322 757, 21660 15314 762, 21673 15304 765, 21692 15288 769, 21708 15270 770, 21722 15250 771, 21737 15228 772, 21752 15201 768, 21765 15175 769, 21779 15144 764, 21791 15112 765, 21803 15078 768, 21816 15041 768, 21826 15003 770, 21835 14965 771, 21845 14926 772, 21852 14884 773, 21860 14843 775, 21865 14801 776, 21874 14757 779, 21878 14713 780, 21884 14671 782, 21888 14628 783, 21891 14587 785, 21894 14548 785, 21896 14509 784, 21896 14472 786, 21896 14434 785, 21896 14398 789, 21896 14359 793, 21891 14323 795, 21885 14284 798, 21877 14247 801, 21867 14208 805, 21857 14168 808, 21845 14130 812, 21832 14093 815, 21819 14055 820, 21803 14021 825, 21789 13989 829, 21770 13962 833, 21752 13938 838, 21731 13916 842, 21709 13898 846, 21685 13882 851, 21661 13869 853, 21635 13858 856, 21608 13849 854, 21582 13842 856, 21556 13837 853, 21530 13832 853, 21505 13829 853, 21488 13825 853, 21468 13825 852, 21447 13825 854, 21433 13825 854, 21410 13825 854, 21391 13825 858, 21377 13825 856, 21358 13825 856, 21340 13825 856, 21329 13825 852, 21312 13829 849, 21294 13834 851, 21278 13837 848, 21257 13842 847, 21236 13847 839, 21218 13850 820, 21203 13854 778, 21186 13856 647, 21166 13856 344, 21140 13856 29</trace>
  <trace timeOffset="159053.1" brushRef="#br0" contextRef="#ctx0"> 18863 15237 460, 18863 15237 495, 18863 15237 535, 18863 15237 572, 18863 15237 603, 18863 15237 632, 18863 15237 656, 18863 15237 676, 18783 15197 693, 18767 15197 708, 18757 15197 721, 18740 15200 733, 18726 15208 743, 18715 15220 752, 18699 15237 756, 18686 15257 760, 18673 15279 761, 18664 15305 763, 18655 15336 765, 18647 15369 767, 18643 15404 767, 18640 15441 770, 18640 15479 771, 18640 15519 773, 18640 15559 775, 18644 15599 778, 18651 15640 780, 18661 15678 783, 18672 15715 789, 18683 15748 792, 18696 15780 798, 18711 15809 799, 18726 15833 802, 18741 15857 805, 18758 15879 806, 18773 15901 807, 18790 15925 807, 18806 15944 807, 18820 15963 809, 18835 15981 810, 18846 15991 810, 18857 16001 810, 18864 16008 809, 18869 16011 810, 18878 16013 811, 18883 16015 812, 18887 16016 813, 18898 16016 814, 18904 16016 816, 18913 16016 819, 18926 16011 822, 18937 15998 825, 18951 15983 825, 18962 15966 825, 18971 15950 827, 18980 15932 829, 18985 15913 832, 18992 15894 834, 18997 15874 836, 19001 15852 840, 19006 15830 838, 19008 15806 842, 19011 15782 841, 19013 15756 841, 19013 15729 844, 19013 15702 846, 19013 15677 849, 19013 15650 852, 19010 15623 856, 19004 15595 860, 18995 15566 866, 18984 15537 870, 18972 15510 875, 18958 15481 879, 18943 15452 884, 18929 15424 889, 18914 15395 891, 18901 15371 893, 18889 15347 896, 18877 15327 897, 18868 15314 900, 18858 15302 902, 18852 15294 904, 18845 15287 905, 18839 15282 905, 18834 15277 904, 18831 15276 904, 18831 15276 902, 18825 15276 899, 18819 15276 893, 18809 15276 881, 18793 15282 860, 18784 15287 823, 18771 15296 736, 18763 15300 437, 18754 15304 117</trace>
  <trace timeOffset="164405.4" brushRef="#br0" contextRef="#ctx0"> 7174 15347 105, 7174 15347 137, 7174 15347 176, 7174 15347 213, 7174 15347 252, 7174 15347 294, 7174 15347 334, 7174 15347 375, 7174 15347 420, 7174 15347 463, 7169 15332 510, 7169 15331 552, 7168 15329 588, 7168 15327 618, 7168 15326 642, 7166 15325 661, 7166 15323 678, 7166 15322 688, 7166 15320 693, 7166 15320 694, 7166 15320 691, 7166 15322 689, 7166 15336 688, 7166 15359 687, 7169 15393 687, 7175 15429 689, 7182 15470 686, 7188 15513 684, 7192 15562 681, 7198 15611 680, 7202 15658 679, 7205 15709 682, 7211 15761 685, 7212 15810 685, 7215 15859 687, 7217 15903 685, 7218 15944 686, 7220 15981 689, 7221 16013 693, 7223 16041 695, 7223 16062 697, 7224 16080 700, 7224 16091 702, 7224 16097 703, 7225 16104 704, 7225 16104 704, 7225 16104 705, 7225 16104 709, 7225 16104 713, 7227 16106 719, 7227 16107 723, 7227 16109 726, 7228 16111 729, 7228 16112 730, 7228 16113 732, 7230 16116 735, 7230 16116 735, 7231 16119 735, 7234 16123 735, 7236 16128 735, 7239 16131 736, 7246 16136 738, 7248 16140 739, 7251 16143 740, 7257 16148 741, 7262 16150 740, 7271 16153 742, 7280 16156 744, 7289 16158 746, 7299 16161 749, 7311 16162 749, 7328 16165 751, 7345 16168 751, 7363 16172 751, 7380 16173 752, 7402 16175 751, 7423 16177 750, 7451 16180 750, 7479 16187 749, 7506 16191 749, 7535 16195 750, 7565 16199 749, 7597 16202 749, 7629 16205 749, 7662 16206 750, 7697 16206 754, 7730 16206 755, 7765 16206 756, 7799 16206 757, 7836 16205 756, 7873 16202 757, 7912 16199 760, 7950 16195 761, 7989 16195 763, 8027 16195 762, 8065 16195 762, 8103 16197 763, 8142 16202 764, 8182 16206 766, 8223 16214 767, 8264 16222 767, 8305 16230 768, 8346 16240 769, 8387 16249 771, 8427 16256 774, 8467 16266 777, 8506 16271 781, 8547 16278 784, 8586 16283 787, 8626 16288 790, 8668 16291 792, 8707 16295 794, 8748 16300 796, 8791 16302 797, 8835 16305 797, 8878 16310 800, 8926 16315 801, 8973 16319 803, 9020 16322 805, 9069 16325 806, 9115 16327 809, 9161 16327 814, 9206 16329 818, 9252 16329 822, 9297 16329 825, 9342 16329 825, 9385 16329 826, 9430 16327 828, 9472 16327 831, 9516 16327 833, 9559 16327 834, 9601 16327 836, 9646 16327 837, 9688 16331 837, 9731 16334 838, 9770 16339 838, 9809 16344 838, 9848 16351 839, 9888 16358 839, 9928 16367 840, 9968 16375 841, 10010 16381 841, 10050 16388 843, 10094 16394 844, 10137 16399 843, 10181 16404 847, 10225 16406 847, 10269 16409 848, 10313 16411 850, 10357 16414 850, 10399 16416 850, 10439 16421 845, 10477 16428 845, 10515 16433 846, 10550 16440 849, 10587 16448 858, 10621 16457 859, 10656 16465 855, 10690 16477 855, 10723 16486 851, 10756 16494 855, 10788 16499 855, 10821 16503 858, 10856 16506 858, 10889 16508 856, 10922 16511 859, 10955 16511 861, 10990 16513 862, 11026 16513 865, 11061 16514 866, 11097 16514 865, 11132 16514 871, 11167 16514 870, 11201 16514 871, 11238 16514 873, 11274 16518 870, 11311 16520 871, 11347 16522 870, 11383 16523 870, 11421 16523 871, 11460 16523 871, 11500 16523 872, 11541 16523 872, 11584 16523 872, 11628 16523 872, 11674 16523 870, 11717 16523 871, 11762 16523 871, 11809 16523 871, 11852 16523 872, 11897 16525 874, 11940 16526 874, 11983 16528 874, 12027 16529 874, 12070 16531 875, 12112 16531 876, 12154 16531 877, 12199 16533 879, 12241 16533 878, 12285 16533 878, 12329 16533 879, 12374 16533 879, 12417 16533 878, 12459 16533 879, 12502 16533 880, 12545 16533 881, 12588 16531 882, 12628 16529 882, 12669 16529 881, 12709 16528 880, 12750 16526 881, 12787 16525 883, 12828 16523 884, 12865 16522 884, 12902 16520 882, 12939 16519 879, 12974 16518 879, 13011 16514 879, 13045 16511 880, 13078 16511 881, 13110 16506 881, 13140 16504 882, 13167 16501 883, 13195 16494 889, 13221 16489 888, 13244 16481 891, 13267 16472 888, 13289 16465 887, 13304 16460 887, 13319 16457 886, 13329 16455 888, 13342 16455 885, 13353 16453 886, 13358 16453 887, 13369 16452 887, 13374 16450 891, 13378 16449 891, 13384 16448 891, 13384 16448 892, 13384 16448 893, 13387 16445 895, 13390 16441 899, 13395 16438 903, 13398 16436 906, 13398 16431 908, 13399 16426 909, 13400 16414 912, 13400 16396 914, 13400 16378 917, 13400 16354 918, 13396 16331 918, 13390 16308 918, 13386 16283 917, 13380 16257 916, 13374 16232 917, 13367 16205 917, 13361 16176 918, 13355 16148 918, 13351 16120 917, 13347 16091 917, 13344 16063 916, 13340 16038 914, 13337 16011 914, 13334 15986 913, 13332 15962 913, 13329 15941 914, 13328 15925 915, 13327 15906 915, 13324 15888 917, 13322 15869 920, 13321 15850 917, 13319 15833 919, 13318 15821 916, 13318 15809 916, 13316 15797 916, 13315 15787 914, 13315 15775 914, 13313 15768 914, 13312 15756 914, 13312 15749 916, 13312 15737 916, 13312 15724 915, 13312 15712 916, 13312 15700 914, 13312 15686 916, 13312 15668 916, 13312 15655 915, 13312 15634 915, 13312 15616 911, 13312 15596 911, 13312 15572 911, 13312 15555 910, 13309 15537 913, 13308 15525 913, 13306 15513 911, 13304 15501 911, 13302 15490 911, 13299 15478 912, 13296 15468 915, 13295 15457 915, 13293 15451 915, 13289 15441 915, 13287 15437 916, 13282 15429 916, 13276 15419 918, 13270 15412 917, 13264 15404 916, 13261 15400 915, 13253 15395 913, 13243 15388 913, 13231 15380 914, 13214 15371 915, 13198 15363 915, 13181 15354 915, 13162 15347 914, 13141 15341 914, 13120 15337 914, 13095 15331 913, 13072 15326 913, 13045 15320 913, 13016 15316 913, 12987 15312 914, 12955 15308 913, 12923 15307 914, 12891 15304 913, 12858 15302 913, 12824 15300 914, 12790 15299 914, 12754 15299 915, 12718 15299 915, 12679 15299 914, 12639 15299 914, 12596 15299 914, 12554 15299 913, 12510 15299 915, 12465 15296 915, 12416 15294 915, 12368 15293 915, 12320 15293 915, 12273 15291 915, 12226 15290 915, 12180 15288 915, 12135 15288 913, 12091 15287 912, 12046 15285 913, 11999 15284 913, 11954 15282 913, 11905 15282 914, 11857 15277 911, 11806 15276 910, 11752 15274 911, 11697 15272 911, 11642 15272 913, 11586 15272 914, 11531 15272 914, 11476 15272 916, 11423 15272 915, 11369 15272 915, 11315 15274 915, 11261 15276 914, 11206 15282 915, 11149 15285 915, 11096 15288 914, 11038 15290 915, 10981 15291 912, 10925 15291 912, 10872 15291 913, 10820 15290 913, 10769 15287 916, 10718 15282 915, 10668 15275 916, 10617 15269 916, 10567 15262 915, 10513 15255 915, 10461 15250 914, 10407 15245 914, 10351 15241 914, 10296 15240 913, 10241 15238 912, 10189 15238 912, 10137 15238 912, 10085 15241 913, 10036 15245 913, 9984 15250 914, 9932 15255 912, 9880 15258 912, 9829 15258 912, 9776 15258 912, 9724 15258 915, 9673 15257 914, 9621 15250 914, 9569 15245 915, 9520 15237 914, 9471 15228 915, 9423 15219 913, 9375 15211 912, 9328 15204 913, 9281 15200 913, 9232 15197 917, 9184 15195 917, 9134 15194 916, 9083 15194 915, 9035 15194 914, 8986 15194 913, 8939 15194 914, 8895 15197 913, 8855 15200 913, 8814 15204 912, 8775 15207 911, 8739 15209 912, 8703 15209 913, 8666 15209 912, 8631 15209 913, 8598 15209 913, 8564 15209 912, 8531 15208 913, 8501 15207 914, 8470 15207 915, 8440 15207 917, 8410 15207 917, 8379 15207 917, 8349 15207 916, 8318 15207 915, 8290 15207 915, 8261 15207 912, 8235 15207 912, 8210 15207 912, 8187 15207 912, 8164 15207 915, 8141 15207 915, 8116 15207 915, 8093 15207 914, 8068 15207 914, 8042 15207 914, 8015 15207 916, 7987 15207 916, 7959 15207 916, 7930 15207 915, 7899 15207 912, 7870 15207 911, 7841 15209 911, 7811 15211 911, 7781 15212 911, 7752 15213 912, 7721 15216 908, 7690 15216 909, 7659 15219 909, 7630 15220 909, 7602 15221 914, 7577 15223 913, 7556 15223 913, 7536 15225 913, 7517 15225 913, 7503 15225 914, 7482 15225 915, 7464 15225 915, 7451 15225 915, 7434 15226 915, 7421 15226 914, 7408 15226 914, 7389 15228 914, 7377 15228 914, 7359 15228 915, 7341 15228 915, 7328 15228 917, 7308 15228 917, 7288 15228 917, 7266 15228 917, 7239 15229 915, 7215 15230 915, 7192 15233 915, 7171 15236 915, 7148 15237 916, 7127 15240 917, 7107 15243 917, 7092 15245 917, 7078 15250 915, 7069 15254 914, 7059 15257 911, 7049 15262 908, 7045 15262 901, 7042 15265 889, 7042 15265 868, 7040 15265 836, 7040 15265 785, 7040 15265 695, 7040 15265 528, 7043 15265 232</trace>
  <trace timeOffset="165464.47" brushRef="#br0" contextRef="#ctx0"> 7613 15707 239, 7613 15707 303, 7613 15707 366, 7613 15707 429, 7613 15707 491, 7613 15707 547, 7613 15707 596, 7613 15707 636, 7613 15707 667, 7613 15707 689, 7548 15616 708, 7546 15605 722, 7545 15594 732, 7545 15575 741, 7545 15555 746, 7546 15533 749, 7554 15511 750, 7564 15493 750, 7578 15481 749, 7588 15472 746, 7603 15470 744, 7622 15470 740, 7642 15476 735, 7664 15493 729, 7685 15516 722, 7701 15545 715, 7714 15579 710, 7721 15616 702, 7728 15652 699, 7730 15687 698, 7730 15717 700, 7730 15738 702, 7730 15758 705, 7730 15770 709, 7730 15775 711, 7730 15780 713, 7730 15780 715, 7730 15780 719, 7730 15780 719, 7730 15780 719, 7730 15780 720, 7730 15782 718, 7730 15783 720, 7730 15783 724, 7731 15783 727, 7739 15780 731, 7749 15768 733, 7762 15751 737, 7772 15733 740, 7781 15712 743, 7788 15689 748, 7792 15663 753, 7796 15634 756, 7798 15605 760, 7798 15575 763, 7799 15554 768, 7799 15533 773, 7799 15519 779, 7799 15513 784, 7799 15507 789, 7799 15507 792, 7799 15505 792, 7799 15505 792, 7799 15504 789, 7799 15504 784, 7799 15504 780, 7799 15505 776, 7799 15522 774, 7802 15545 774, 7808 15577 773, 7813 15605 773, 7818 15633 772, 7822 15657 772, 7825 15674 771, 7830 15687 771, 7834 15697 769, 7839 15704 765, 7846 15715 759, 7853 15720 749, 7862 15729 729, 7869 15736 695, 7876 15741 632, 7892 15748 537, 7901 15754 396, 7918 15761 149</trace>
  <trace timeOffset="165784.48" brushRef="#br0" contextRef="#ctx0"> 8084 15824 278, 8084 15824 322, 8084 15824 359, 8084 15824 388, 8096 15925 411, 8099 15945 429, 8103 15966 446, 8107 15981 462, 8112 15994 472, 8116 16001 480, 8123 16009 486, 8129 16016 492, 8132 16020 502, 8141 16021 517, 8152 16021 537, 8167 16016 561, 8185 16003 583, 8200 15986 602, 8216 15966 618, 8230 15942 629, 8243 15916 640, 8255 15891 648, 8264 15865 658, 8269 15845 669, 8273 15827 686, 8273 15810 703, 8273 15799 724, 8273 15780 741, 8268 15765 754, 8258 15751 763, 8246 15734 771, 8230 15722 777, 8220 15712 781, 8207 15705 783, 8198 15702 782, 8187 15702 779, 8171 15702 773, 8159 15704 763, 8144 15712 744, 8135 15720 701, 8129 15734 623, 8127 15745 462, 8127 15758 177</trace>
  <trace timeOffset="166596.53" brushRef="#br0" contextRef="#ctx0"> 10899 15833 421, 10899 15833 479, 10899 15833 539, 10899 15833 594, 10899 15833 637, 10898 15753 666, 10902 15737 684, 10906 15729 694, 10908 15724 699, 10916 15717 701, 10921 15716 701, 10931 15716 700, 10948 15717 700, 10963 15729 698, 10981 15749 697, 10995 15775 695, 11007 15804 695, 11015 15837 691, 11019 15871 691, 11021 15903 689, 11021 15932 689, 11021 15952 693, 11021 15969 695, 11019 15978 701, 11018 15981 711, 11016 15986 720, 11016 15986 729, 11016 15986 738, 11013 15986 745, 11007 15978 750, 10999 15962 756, 10990 15940 762, 10984 15913 766, 10980 15886 770, 10978 15857 769, 10978 15829 769, 10978 15802 766, 10978 15783 766, 10978 15770 766, 10980 15766 765, 10980 15766 765, 10980 15765 764, 10980 15765 762, 10981 15763 760, 10981 15763 759, 10983 15762 757, 10987 15762 755, 10992 15768 752, 10999 15782 755, 11009 15800 755, 11018 15819 759, 11026 15841 759, 11036 15859 759, 11045 15876 757, 11052 15888 757, 11060 15898 757, 11067 15904 756, 11072 15911 751, 11078 15916 741, 11081 15920 724, 11089 15925 691, 11093 15927 636, 11097 15930 554, 11106 15934 441, 11110 15937 265, 11115 15937 35</trace>
  <trace timeOffset="166996.55" brushRef="#br0" contextRef="#ctx0"> 11175 15883 340, 11175 15883 380, 11175 15883 420, 11175 15883 457, 11175 15883 483, 11175 15883 498, 11269 15966 509, 11289 16000 520, 11306 16036 538, 11321 16073 559, 11333 16107 582, 11344 16141 606, 11350 16170 629, 11355 16191 654, 11356 16203 680, 11357 16209 709, 11357 16214 739, 11357 16218 764, 11357 16223 785, 11357 16229 801, 11357 16229 809, 11355 16229 817, 11346 16223 825, 11333 16211 831, 11320 16194 835, 11310 16176 837, 11303 16161 836, 11300 16145 835, 11298 16133 834, 11298 16119 835, 11298 16102 837, 11301 16092 836, 11310 16080 832, 11321 16073 827, 11332 16070 821, 11349 16066 815, 11366 16066 812, 11385 16066 806, 11406 16073 799, 11426 16083 792, 11441 16094 785, 11452 16104 782, 11461 16113 782, 11466 16121 785, 11467 16133 786, 11467 16148 789, 11467 16162 790, 11460 16180 792, 11447 16197 793, 11432 16212 796, 11415 16229 799, 11398 16244 800, 11381 16257 801, 11365 16273 799, 11353 16283 798, 11343 16293 797, 11336 16300 793, 11333 16302 787, 11330 16307 777, 11330 16307 753, 11330 16307 720, 11330 16307 665, 11330 16307 583, 11330 16307 455, 11341 16300 222</trace>
  <trace timeOffset="167204.56" brushRef="#br0" contextRef="#ctx0"> 11637 16056 487, 11637 16056 528, 11637 16056 573, 11637 16056 614, 11637 16056 646, 11637 16056 665, 11637 16056 677, 11637 16056 687, 11637 16056 694, 11637 16056 701, 11717 16065 706, 11739 16058 710, 11752 16051 710, 11768 16047 708, 11778 16044 701, 11783 16043 689, 11788 16043 667, 11794 16043 621, 11801 16044 541, 11810 16048 386, 11820 16061 126</trace>
  <trace timeOffset="167537.58" brushRef="#br0" contextRef="#ctx0"> 11878 15899 613, 11878 15899 651, 11878 15899 685, 11878 15899 714, 11878 15899 731, 11878 15899 742, 11878 15899 749, 11878 15899 753, 11878 15899 759, 11878 15899 757, 11878 15899 756, 11928 15852 753, 11937 15852 747, 11952 15856 742, 11966 15865 737, 11977 15879 733, 11985 15895 732, 11989 15915 730, 11994 15937 732, 11995 15961 734, 11995 15978 736, 11995 15995 741, 11995 16008 748, 11995 16020 755, 11994 16031 765, 11992 16038 772, 11992 16044 778, 11992 16044 783, 11992 16044 787, 11992 16044 792, 11992 16045 795, 11992 16047 796, 11992 16048 797, 11995 16050 797, 12008 16050 795, 12023 16050 795, 12043 16043 793, 12062 16030 792, 12083 16016 785, 12103 16003 774, 12122 15988 757, 12142 15974 730, 12161 15962 689, 12174 15954 621, 12189 15947 529, 12196 15944 388, 12200 15942 162</trace>
  <trace timeOffset="168233.62" brushRef="#br0" contextRef="#ctx0"> 12391 15409 469, 12391 15409 518, 12391 15409 565, 12391 15409 607, 12391 15409 639, 12391 15409 668, 12391 15409 693, 12391 15409 715, 12391 15409 736, 12391 15409 752, 12377 15363 764, 12377 15363 772, 12375 15363 775, 12375 15363 778, 12375 15363 781, 12374 15379 783, 12374 15405 784, 12374 15441 786, 12375 15479 784, 12379 15523 786, 12385 15569 786, 12390 15618 790, 12396 15668 790, 12401 15719 792, 12405 15773 796, 12408 15827 795, 12411 15884 798, 12411 15942 796, 12411 16001 794, 12411 16061 796, 12411 16119 795, 12410 16173 797, 12408 16225 798, 12408 16271 799, 12408 16315 799, 12408 16354 799, 12408 16391 799, 12408 16426 796, 12408 16457 799, 12408 16479 796, 12408 16491 799, 12410 16498 800, 12410 16498 802, 12410 16498 805, 12410 16498 808, 12410 16499 812, 12410 16501 817, 12410 16503 822, 12410 16504 826, 12410 16506 832, 12410 16506 837, 12410 16508 840, 12410 16511 842, 12410 16511 843, 12410 16513 843, 12410 16514 843, 12410 16516 842, 12410 16518 840, 12410 16519 839, 12410 16519 835, 12410 16519 827, 12411 16520 816, 12411 16520 785, 12411 16520 733, 12411 16519 610, 12411 16511 337, 12410 16496 41</trace>
  <trace timeOffset="169188.67" brushRef="#br0" contextRef="#ctx0"> 12912 15822 356, 12912 15822 417, 12912 15822 487, 12912 15822 554, 12912 15822 612, 12912 15822 649, 12912 15822 679, 12912 15822 699, 12912 15822 719, 12912 15822 738, 12913 15804 754, 12913 15799 768, 12913 15787 778, 12913 15782 789, 12912 15770 799, 12910 15758 809, 12906 15749 820, 12899 15734 829, 12890 15722 837, 12877 15707 844, 12865 15693 850, 12850 15683 856, 12839 15675 860, 12826 15668 864, 12816 15665 866, 12812 15662 869, 12802 15658 871, 12796 15658 871, 12789 15658 870, 12779 15658 868, 12771 15658 866, 12760 15668 865, 12747 15680 864, 12735 15695 863, 12725 15712 862, 12716 15731 861, 12709 15751 861, 12701 15770 860, 12696 15787 858, 12693 15802 860, 12690 15821 858, 12690 15834 859, 12689 15854 859, 12689 15874 858, 12689 15891 858, 12695 15915 861, 12702 15937 861, 12713 15957 861, 12724 15978 861, 12736 15998 858, 12748 16018 859, 12759 16036 860, 12771 16053 860, 12782 16068 859, 12790 16083 859, 12799 16094 859, 12806 16106 860, 12813 16116 860, 12818 16124 859, 12826 16136 858, 12831 16141 858, 12836 16148 858, 12841 16153 858, 12844 16156 859, 12850 16161 859, 12854 16162 858, 12858 16165 858, 12862 16167 858, 12867 16167 856, 12873 16167 859, 12881 16167 860, 12896 16165 861, 12906 16156 862, 12922 16145 863, 12933 16131 864, 12945 16113 866, 12956 16097 868, 12967 16078 870, 12975 16061 871, 12985 16043 872, 12990 16029 873, 12996 16015 874, 12998 16006 875, 13000 15994 875, 13003 15983 875, 13006 15971 876, 13008 15959 876, 13010 15949 878, 13011 15937 878, 13011 15925 877, 13011 15908 878, 13011 15891 880, 13011 15869 882, 13010 15848 884, 13004 15827 891, 12998 15807 894, 12993 15787 900, 12985 15766 905, 12975 15748 908, 12970 15734 912, 12962 15722 915, 12953 15709 918, 12948 15700 919, 12938 15687 921, 12932 15681 922, 12929 15678 922, 12926 15677 924, 12926 15677 924, 12925 15675 924, 12925 15675 921, 12923 15675 920, 12922 15675 916, 12920 15675 913, 12919 15675 905, 12917 15675 893, 12915 15675 871, 12913 15675 830, 12912 15675 726, 12910 15675 421, 12902 15672 99</trace>
  <trace timeOffset="171940.83" brushRef="#br0" contextRef="#ctx0"> 4494 15219 493, 4494 15219 547, 4494 15219 601, 4494 15219 642, 4494 15219 675, 4440 15141 696, 4425 15127 712, 4408 15115 724, 4392 15103 733, 4379 15095 743, 4370 15091 752, 4361 15088 759, 4357 15087 764, 4346 15087 765, 4332 15087 765, 4321 15095 762, 4309 15111 762, 4299 15132 764, 4291 15159 763, 4285 15192 765, 4280 15230 761, 4276 15272 760, 4273 15314 759, 4272 15359 759, 4270 15405 759, 4270 15449 757, 4270 15488 756, 4272 15523 753, 4277 15552 752, 4286 15575 750, 4298 15594 748, 4305 15605 746, 4317 15613 743, 4332 15618 738, 4343 15620 735, 4363 15623 730, 4382 15623 726, 4402 15623 723, 4426 15623 721, 4442 15623 719, 4458 15620 717, 4473 15613 717, 4487 15604 718, 4503 15591 719, 4517 15579 722, 4529 15562 726, 4542 15541 729, 4552 15522 735, 4562 15501 739, 4574 15476 745, 4584 15454 749, 4593 15432 754, 4601 15415 759, 4606 15400 763, 4610 15390 767, 4611 15386 771, 4613 15380 774, 4613 15380 775, 4613 15379 775, 4613 15379 775, 4613 15379 775, 4614 15379 774, 4616 15379 772, 4617 15393 771, 4620 15415 771, 4625 15446 769, 4632 15483 770, 4639 15525 768, 4646 15574 769, 4656 15628 768, 4668 15689 768, 4678 15756 770, 4687 15826 768, 4694 15896 770, 4698 15969 769, 4700 16041 768, 4700 16109 770, 4700 16173 769, 4695 16229 769, 4687 16279 769, 4678 16320 769, 4668 16355 771, 4654 16386 774, 4637 16408 780, 4619 16426 787, 4604 16436 800, 4585 16441 813, 4565 16441 826, 4545 16436 839, 4516 16424 849, 4490 16404 859, 4466 16381 866, 4441 16351 872, 4420 16316 876, 4400 16279 876, 4385 16242 878, 4376 16206 877, 4372 16172 876, 4372 16140 875, 4372 16106 874, 4380 16075 871, 4395 16043 869, 4412 16008 865, 4434 15971 861, 4458 15934 858, 4483 15899 848, 4509 15865 838, 4532 15836 818, 4557 15810 794, 4578 15790 762, 4596 15773 715, 4610 15762 643, 4625 15754 536, 4636 15751 371, 4648 15751 106</trace>
  <trace timeOffset="173192.9" brushRef="#br0" contextRef="#ctx0"> 5022 15400 429, 5022 15400 448, 5022 15400 473, 5022 15400 498, 5022 15400 518, 5022 15400 531, 5006 15488 543, 5006 15513 552, 5011 15537 559, 5016 15557 569, 5025 15577 574, 5032 15594 579, 5041 15608 586, 5050 15620 594, 5058 15631 601, 5065 15640 614, 5073 15647 622, 5076 15650 631, 5084 15652 639, 5090 15652 643, 5100 15652 651, 5113 15651 656, 5126 15638 660, 5141 15623 664, 5155 15599 665, 5168 15575 665, 5182 15545 666, 5197 15518 667, 5211 15486 672, 5226 15454 678, 5239 15420 685, 5251 15390 695, 5258 15359 709, 5265 15332 723, 5269 15312 738, 5272 15293 751, 5275 15282 757, 5275 15276 762, 5276 15270 764, 5276 15270 763, 5276 15269 764, 5276 15269 763, 5276 15269 762, 5278 15269 761, 5278 15270 760, 5278 15285 761, 5278 15309 760, 5278 15340 761, 5278 15370 761, 5279 15400 760, 5281 15429 759, 5285 15454 759, 5290 15478 757, 5296 15501 759, 5304 15520 759, 5311 15538 757, 5317 15550 757, 5323 15562 756, 5328 15570 756, 5334 15577 759, 5343 15587 759, 5350 15591 761, 5356 15598 763, 5368 15601 765, 5378 15601 767, 5389 15601 769, 5405 15599 770, 5418 15591 770, 5433 15582 770, 5447 15565 770, 5462 15545 770, 5472 15526 770, 5483 15504 770, 5492 15479 770, 5501 15452 771, 5507 15424 771, 5513 15395 772, 5518 15366 774, 5521 15337 776, 5521 15309 778, 5521 15288 782, 5521 15270 784, 5521 15258 787, 5521 15252 790, 5521 15245 793, 5521 15245 794, 5521 15245 796, 5521 15245 796, 5521 15245 794, 5519 15245 794, 5515 15258 793, 5511 15277 792, 5505 15305 790, 5504 15332 790, 5502 15361 789, 5502 15390 787, 5504 15417 786, 5512 15444 787, 5524 15470 789, 5537 15493 792, 5550 15510 794, 5561 15522 797, 5569 15530 799, 5573 15533 802, 5577 15536 804, 5577 15536 805, 5577 15536 806, 5582 15536 807, 5586 15536 810, 5595 15530 812, 5603 15525 814, 5607 15513 816, 5612 15498 817, 5615 15487 818, 5619 15470 820, 5622 15454 820, 5624 15441 821, 5628 15426 820, 5632 15417 820, 5636 15409 820, 5641 15402 818, 5642 15400 815, 5648 15393 813, 5653 15391 810, 5657 15388 808, 5668 15387 805, 5674 15387 804, 5684 15387 802, 5702 15387 801, 5713 15393 800, 5726 15400 799, 5735 15408 798, 5741 15416 798, 5744 15425 798, 5747 15436 798, 5748 15446 800, 5749 15458 800, 5749 15470 801, 5749 15487 802, 5749 15499 803, 5748 15516 804, 5747 15528 806, 5744 15538 806, 5741 15550 807, 5739 15554 807, 5739 15559 805, 5739 15559 804, 5739 15559 803, 5739 15559 804, 5739 15562 806, 5739 15562 807, 5744 15557 808, 5751 15543 808, 5762 15523 807, 5774 15499 807, 5788 15473 806, 5801 15448 807, 5816 15420 806, 5829 15395 806, 5841 15373 805, 5850 15358 806, 5855 15349 806, 5858 15346 807, 5858 15346 808, 5858 15344 808, 5858 15344 810, 5859 15344 811, 5859 15343 811, 5861 15343 812, 5861 15341 810, 5861 15341 810, 5862 15341 810, 5862 15341 808, 5862 15341 808, 5862 15341 808, 5862 15344 807, 5864 15351 806, 5865 15363 805, 5869 15378 804, 5876 15391 804, 5884 15409 804, 5892 15425 803, 5901 15441 802, 5913 15458 802, 5924 15478 802, 5936 15499 804, 5947 15522 804, 5958 15545 806, 5966 15569 805, 5973 15591 805, 5978 15608 806, 5981 15627 809, 5981 15645 814, 5981 15662 818, 5981 15683 822, 5976 15697 828, 5967 15707 833, 5955 15716 837, 5946 15720 841, 5930 15727 842, 5920 15729 842, 5910 15729 839, 5898 15729 835, 5892 15729 830, 5888 15729 825, 5884 15729 813, 5879 15729 798, 5875 15729 771, 5869 15727 726, 5869 15727 665, 5867 15727 581, 5864 15727 475, 5858 15734 326, 5850 15749 81</trace>
  <trace timeOffset="173556.92" brushRef="#br0" contextRef="#ctx0"> 5366 16063 608, 5366 16063 641, 5366 16063 679, 5366 16063 719, 5366 16063 753, 5366 16063 780, 5366 16063 800, 5366 16063 815, 5366 16063 825, 5366 16063 835, 5366 16063 843, 5467 16013 847, 5502 16000 849, 5544 15986 848, 5587 15976 848, 5636 15966 848, 5686 15957 849, 5738 15950 850, 5788 15944 849, 5835 15937 847, 5882 15933 847, 5927 15930 846, 5970 15925 847, 6011 15923 847, 6050 15918 848, 6085 15912 848, 6118 15906 848, 6148 15899 848, 6173 15891 848, 6192 15886 847, 6206 15881 847, 6218 15877 847, 6222 15876 848, 6228 15874 850, 6228 15874 848, 6228 15872 850, 6228 15872 849, 6229 15872 849, 6231 15871 851, 6232 15871 852, 6234 15871 853, 6235 15871 852, 6237 15871 850, 6239 15871 843, 6239 15871 834, 6239 15871 818, 6241 15871 792, 6241 15871 751, 6241 15871 671, 6241 15871 539, 6239 15866 258</trace>
  <trace timeOffset="173860.94" brushRef="#br0" contextRef="#ctx0"> 6338 15262 653, 6338 15262 705, 6338 15262 748, 6338 15262 779, 6338 15262 803, 6338 15262 816, 6338 15262 823, 6338 15262 827, 6338 15262 827, 6338 15262 826, 6338 15262 826, 6333 15229 825, 6339 15236 826, 6348 15250 826, 6361 15269 826, 6371 15290 827, 6380 15312 828, 6389 15337 828, 6398 15363 829, 6404 15388 829, 6410 15412 829, 6413 15437 826, 6416 15454 825, 6419 15470 820, 6421 15483 815, 6423 15495 807, 6424 15507 784, 6424 15518 740, 6427 15537 658, 6429 15550 504, 6432 15572 215</trace>
  <trace timeOffset="174040.95" brushRef="#br0" contextRef="#ctx0"> 6550 15913 728, 6550 15913 750, 6550 15913 781, 6550 15913 813, 6550 15913 838, 6550 15913 853, 6550 15913 861, 6550 15913 866, 6550 15913 867, 6550 15913 863, 6550 15913 842, 6547 15942 787, 6544 15942 583, 6543 15937 268</trace>
  <trace timeOffset="182344.42" brushRef="#br0" contextRef="#ctx0"> 14949 15725 267, 14949 15725 308, 14949 15725 352, 14949 15725 396, 14949 15725 432, 14949 15725 460, 14949 15725 480, 14949 15725 497, 14949 15725 511, 14949 15725 524, 14949 15700 535, 14949 15698 545, 14949 15697 554, 14949 15695 561, 14949 15695 568, 14949 15695 572, 14949 15695 575, 14949 15695 579, 14949 15707 582, 14956 15725 585, 14963 15749 590, 14972 15775 592, 14982 15800 595, 14992 15826 594, 15004 15848 594, 15017 15869 592, 15030 15888 594, 15045 15901 595, 15057 15911 597, 15070 15916 598, 15088 15916 600, 15106 15916 603, 15128 15913 609, 15150 15903 615, 15168 15891 623, 15184 15874 637, 15200 15857 649, 15212 15839 666, 15222 15822 680, 15232 15806 693, 15238 15794 705, 15242 15778 719, 15245 15763 730, 15247 15753 739, 15248 15734 747, 15248 15722 755, 15248 15709 761, 15248 15695 766, 15248 15681 770, 15248 15669 773, 15248 15663 775, 15248 15658 775, 15248 15658 776, 15248 15657 777, 15248 15657 777, 15248 15655 780, 15248 15654 781, 15248 15652 782, 15248 15651 783, 15248 15650 782, 15248 15648 782, 15248 15648 783, 15248 15647 783, 15248 15647 783, 15248 15647 783, 15248 15647 782, 15248 15650 783, 15250 15666 784, 15251 15692 784, 15256 15729 785, 15261 15768 787, 15267 15813 785, 15273 15862 787, 15278 15915 785, 15287 15973 784, 15294 16033 786, 15300 16094 784, 15306 16156 784, 15310 16214 782, 15313 16269 782, 15316 16319 782, 15316 16361 783, 15316 16401 785, 15316 16436 783, 15316 16465 787, 15316 16494 785, 15310 16520 787, 15304 16543 792, 15297 16566 789, 15290 16590 790, 15278 16612 792, 15268 16634 793, 15258 16654 799, 15245 16673 804, 15235 16690 808, 15228 16702 812, 15222 16710 819, 15216 16716 830, 15213 16719 846, 15210 16722 861, 15207 16725 874, 15207 16725 883, 15202 16725 889, 15194 16719 896, 15182 16704 902, 15167 16683 908, 15156 16658 910, 15147 16629 911, 15139 16598 914, 15135 16565 914, 15130 16531 913, 15130 16496 916, 15130 16462 911, 15130 16431 913, 15136 16401 913, 15145 16372 913, 15156 16344 913, 15170 16316 913, 15184 16286 913, 15200 16259 911, 15218 16230 911, 15236 16203 910, 15256 16179 910, 15274 16155 910, 15291 16133 909, 15306 16112 907, 15320 16095 906, 15329 16083 905, 15335 16077 904, 15339 16070 903, 15342 16066 904, 15346 16063 902, 15349 16061 900, 15349 16061 899, 15349 16058 895, 15349 16058 893, 15349 16058 887, 15349 16058 880, 15349 16058 869, 15349 16056 855, 15349 16056 836, 15350 16056 811, 15350 16056 764, 15350 16056 685, 15352 16056 529, 15353 16056 235</trace>
  <trace timeOffset="183136.47" brushRef="#br0" contextRef="#ctx0"> 15473 15463 397, 15473 15463 449, 15473 15463 500, 15473 15463 543, 15491 15383 580, 15502 15366 610, 15513 15349 634, 15524 15336 651, 15537 15322 663, 15547 15314 670, 15560 15307 674, 15569 15304 675, 15579 15304 674, 15593 15304 672, 15605 15316 667, 15619 15336 663, 15628 15361 656, 15633 15391 649, 15634 15425 642, 15634 15461 634, 15634 15498 621, 15630 15536 611, 15621 15569 600, 15612 15599 592, 15607 15620 591, 15602 15631 596, 15601 15637 606, 15601 15637 618, 15599 15637 627, 15599 15637 634, 15599 15636 639, 15599 15623 641, 15608 15601 644, 15622 15572 648, 15637 15540 653, 15656 15505 656, 15675 15470 660, 15693 15434 664, 15712 15400 669, 15727 15366 673, 15742 15336 679, 15754 15308 685, 15764 15284 691, 15771 15269 700, 15776 15258 710, 15777 15255 723, 15777 15255 740, 15777 15254 754, 15777 15254 770, 15777 15252 783, 15778 15252 792, 15778 15252 795, 15778 15252 795, 15778 15254 793, 15778 15269 792, 15774 15291 793, 15767 15322 793, 15763 15354 796, 15760 15383 795, 15758 15415 795, 15758 15441 795, 15758 15466 794, 15761 15487 793, 15769 15507 792, 15777 15523 790, 15784 15533 786, 15793 15543 782, 15806 15550 777, 15821 15555 770, 15841 15558 760, 15862 15558 742, 15883 15558 711, 15906 15552 653, 15933 15545 565, 15959 15533 410, 15987 15525 141</trace>
  <trace timeOffset="183606.5" brushRef="#br0" contextRef="#ctx0"> 16069 15426 438, 16069 15426 483, 16069 15426 525, 16069 15426 559, 16069 15426 586, 16069 15426 604, 16069 15426 619, 16066 15536 634, 16066 15575 645, 16066 15615 657, 16066 15655 666, 16069 15692 673, 16076 15725 684, 16081 15754 690, 16085 15773 697, 16088 15790 704, 16091 15800 713, 16091 15804 724, 16092 15810 736, 16092 15810 746, 16092 15810 756, 16092 15810 768, 16092 15812 779, 16092 15813 792, 16092 15813 803, 16092 15813 809, 16088 15810 813, 16079 15797 819, 16068 15777 822, 16061 15753 827, 16055 15725 833, 16050 15693 837, 16050 15660 840, 16050 15625 841, 16050 15594 841, 16056 15565 840, 16065 15538 840, 16076 15519 839, 16084 15504 839, 16094 15493 837, 16105 15484 835, 16114 15479 832, 16129 15476 828, 16143 15476 825, 16156 15479 819, 16175 15490 814, 16188 15502 806, 16198 15519 799, 16205 15538 790, 16206 15562 783, 16206 15586 779, 16204 15613 776, 16194 15638 776, 16181 15665 775, 16167 15687 775, 16150 15705 776, 16133 15722 776, 16120 15733 777, 16107 15741 777, 16097 15745 774, 16092 15746 768, 16088 15748 753, 16088 15748 716, 16086 15748 653, 16086 15748 564, 16086 15748 440, 16086 15744 259, 16091 15734 22</trace>
  <trace timeOffset="184076.53" brushRef="#br0" contextRef="#ctx0"> 16393 15598 394, 16393 15598 469, 16393 15598 533, 16393 15598 581, 16393 15598 621, 16393 15598 649, 16393 15598 671, 16393 15598 687, 16393 15598 698, 16393 15598 708, 16397 15575 716, 16397 15575 722, 16396 15575 726, 16395 15575 726, 16390 15575 726, 16384 15579 723, 16376 15591 722, 16367 15608 720, 16360 15623 719, 16354 15640 718, 16349 15654 717, 16343 15669 717, 16340 15678 717, 16337 15689 719, 16334 15700 718, 16332 15704 716, 16332 15709 713, 16332 15709 709, 16332 15709 706, 16332 15709 703, 16332 15709 701, 16341 15709 700, 16354 15704 698, 16369 15692 697, 16381 15680 698, 16392 15665 700, 16399 15654 701, 16405 15642 704, 16409 15633 706, 16413 15623 709, 16416 15612 715, 16418 15605 721, 16420 15601 727, 16420 15601 737, 16420 15599 745, 16420 15599 753, 16422 15598 760, 16422 15596 766, 16422 15595 768, 16423 15594 770, 16423 15594 769, 16425 15594 768, 16425 15594 769, 16426 15594 767, 16426 15594 767, 16431 15594 766, 16435 15595 764, 16445 15599 762, 16452 15603 759, 16464 15604 754, 16475 15605 742, 16489 15605 721, 16504 15605 685, 16517 15605 619, 16539 15608 523, 16552 15608 364, 16571 15612 103</trace>
  <trace timeOffset="184342.55" brushRef="#br0" contextRef="#ctx0"> 16554 15587 478, 16554 15587 503, 16554 15587 526, 16554 15587 540, 16554 15587 548, 16554 15587 553, 16554 15587 554, 16554 15587 555, 16554 15587 555, 16554 15587 555, 16554 15587 555, 16601 15608 555, 16607 15615 557, 16608 15620 561, 16611 15628 565, 16613 15633 576, 16614 15637 595, 16616 15643 623, 16616 15643 654, 16616 15643 685, 16616 15643 712, 16616 15645 730, 16616 15647 745, 16616 15648 755, 16616 15648 761, 16616 15648 765, 16616 15648 765, 16616 15648 761, 16616 15647 755, 16619 15636 745, 16626 15620 726, 16636 15599 686, 16646 15579 617, 16657 15557 509, 16671 15536 355, 16685 15511 110</trace>
  <trace timeOffset="184724.56" brushRef="#br0" contextRef="#ctx0"> 16771 15276 533, 16771 15276 572, 16771 15276 604, 16771 15276 627, 16771 15276 638, 16771 15276 642, 16771 15276 644, 16771 15276 647, 16763 15357 647, 16765 15388 646, 16769 15420 645, 16775 15455 642, 16780 15490 642, 16789 15525 642, 16798 15558 642, 16811 15591 640, 16821 15616 638, 16828 15634 629, 16834 15643 622, 16837 15648 611, 16837 15648 592, 16837 15652 570, 16837 15657 543, 16837 15662 515, 16837 15666 490, 16837 15666 472, 16837 15666 460, 16837 15666 458, 16835 15666 459, 16830 15666 465, 16825 15666 473, 16822 15663 487, 16820 15655 506, 16820 15645 528, 16820 15630 555, 16820 15611 579, 16827 15591 601, 16835 15575 620, 16844 15557 633, 16853 15541 642, 16864 15526 648, 16874 15513 651, 16883 15502 653, 16894 15493 655, 16905 15486 654, 16914 15479 652, 16921 15473 650, 16932 15472 647, 16942 15472 644, 16957 15476 641, 16973 15487 639, 16983 15504 636, 16990 15523 633, 16993 15545 627, 16993 15570 621, 16993 15595 613, 16993 15613 602, 16993 15630 577, 16991 15640 523, 16990 15645 392, 16989 15650 139</trace>
  <trace timeOffset="184866.58" brushRef="#br0" contextRef="#ctx0"> 17083 15433 240, 17083 15433 234, 17083 15433 208, 17083 15433 132</trace>
  <trace timeOffset="185536.61" brushRef="#br0" contextRef="#ctx0"> 17269 15496 487, 17269 15496 539, 17269 15496 588, 17269 15496 627, 17269 15496 656, 17269 15496 676, 17269 15496 690, 17269 15496 701, 17269 15496 709, 17269 15496 714, 17269 15496 718, 17226 15522 721, 17220 15530 723, 17216 15537 724, 17213 15540 724, 17211 15545 723, 17211 15545 722, 17210 15545 723, 17210 15545 722, 17210 15545 722, 17210 15548 722, 17210 15550 721, 17210 15550 722, 17210 15552 723, 17210 15554 724, 17210 15555 726, 17210 15555 729, 17210 15557 730, 17210 15557 731, 17210 15557 731, 17214 15555 731, 17222 15550 732, 17230 15545 732, 17233 15541 731, 17242 15538 731, 17246 15538 730, 17250 15537 729, 17262 15537 728, 17266 15537 727, 17274 15540 726, 17281 15545 727, 17284 15545 726, 17289 15550 726, 17289 15550 726, 17289 15550 726, 17295 15550 726, 17304 15548 726, 17316 15537 724, 17330 15522 722, 17342 15502 717, 17353 15479 709, 17362 15457 699, 17370 15436 691, 17380 15416 683, 17388 15402 675, 17391 15393 667, 17393 15390 657, 17393 15390 647, 17393 15388 640, 17393 15388 633, 17395 15388 627, 17396 15388 621, 17398 15388 615, 17399 15395 608, 17401 15405 598, 17402 15416 589, 17402 15420 579, 17404 15426 571, 17404 15426 564, 17404 15426 558, 17404 15426 546, 17404 15429 530, 17404 15429 511, 17404 15429 489, 17404 15429 475, 17404 15429 463, 17404 15429 455, 17405 15429 445, 17405 15429 431, 17405 15426 413, 17405 15425 386, 17405 15424 351, 17405 15422 303, 17405 15420 242, 17405 15415 167, 17405 15407 92, 17405 15400 31, 17407 15391 0, 17408 15387 3, 17411 15383 43, 17412 15379 108, 17412 15379 181, 17412 15378 254, 17418 15378 316, 17427 15383 374, 17441 15398 424, 17457 15422 469, 17473 15454 517, 17486 15493 561, 17496 15536 603, 17508 15579 635, 17515 15620 649, 17519 15647 642, 17522 15666 596, 17525 15677 441, 17527 15681 167</trace>
  <trace timeOffset="186800.69" brushRef="#br0" contextRef="#ctx0"> 1658 15558 514, 1658 15558 553, 1658 15558 596, 1658 15558 637, 1658 15558 672, 1658 15558 700, 1622 15481 718, 1619 15476 729, 1617 15473 735, 1617 15473 734, 1616 15472 733, 1616 15472 731, 1616 15470 726, 1616 15469 718, 1616 15469 710, 1629 15473 701, 1643 15491 697, 1663 15522 694, 1683 15565 691, 1698 15616 688, 1711 15670 681, 1721 15724 676, 1727 15770 675, 1730 15802 673, 1732 15829 679, 1732 15842 682, 1732 15848 688, 1732 15854 693, 1732 15854 695, 1733 15854 699, 1737 15845 702, 1746 15826 709, 1755 15797 713, 1765 15762 720, 1775 15722 723, 1785 15680 729, 1794 15637 735, 1801 15595 739, 1808 15555 745, 1811 15522 748, 1814 15499 751, 1814 15486 754, 1815 15481 757, 1815 15481 761, 1815 15479 763, 1815 15479 762, 1815 15479 760, 1817 15479 759, 1817 15495 759, 1820 15519 761, 1824 15555 761, 1830 15594 762, 1841 15631 760, 1852 15668 760, 1865 15700 759, 1882 15725 756, 1902 15746 748, 1924 15761 738, 1951 15768 723, 1979 15770 701, 2009 15770 671, 2040 15762 615, 2070 15745 525, 2100 15724 383, 2128 15698 174</trace>
  <trace timeOffset="187200.7" brushRef="#br0" contextRef="#ctx0"> 2291 15520 612, 2291 15520 636, 2291 15520 661, 2291 15520 688, 2291 15520 715, 2317 15618 738, 2326 15662 757, 2333 15709 770, 2337 15762 780, 2342 15818 793, 2345 15877 800, 2346 15937 806, 2346 16001 812, 2348 16063 812, 2348 16121 813, 2348 16172 813, 2348 16211 813, 2348 16237 814, 2348 16254 814, 2348 16259 814, 2348 16259 812, 2348 16259 811, 2348 16259 811, 2348 16259 810, 2348 16259 812, 2346 16249 812, 2342 16227 812, 2336 16195 813, 2331 16160 813, 2327 16119 815, 2324 16073 817, 2319 16023 819, 2316 15969 821, 2311 15911 820, 2310 15852 821, 2308 15797 819, 2308 15746 818, 2313 15701 818, 2324 15663 817, 2337 15633 816, 2354 15611 812, 2374 15595 807, 2398 15588 798, 2425 15588 785, 2454 15599 770, 2482 15623 754, 2509 15655 738, 2530 15695 722, 2548 15738 708, 2559 15787 697, 2566 15837 682, 2566 15888 672, 2566 15937 657, 2556 15981 645, 2544 16018 642, 2527 16047 643, 2509 16066 646, 2489 16075 650, 2468 16077 648, 2448 16077 637, 2428 16066 620, 2411 16051 589, 2399 16040 542, 2391 16021 470, 2386 16004 355, 2386 15986 162</trace>
  <trace timeOffset="187581.73" brushRef="#br0" contextRef="#ctx0"> 2793 15724 574, 2793 15724 622, 2793 15724 664, 2793 15724 693, 2793 15724 715, 2793 15724 730, 2713 15812 735, 2702 15834 742, 2690 15857 747, 2679 15883 749, 2670 15911 753, 2662 15940 753, 2660 15969 755, 2660 15997 753, 2660 16026 751, 2662 16051 749, 2667 16070 741, 2676 16083 736, 2682 16091 727, 2690 16095 712, 2703 16099 697, 2716 16099 685, 2733 16090 676, 2749 16073 676, 2764 16048 676, 2777 16023 679, 2788 15994 685, 2797 15966 691, 2803 15937 699, 2807 15916 708, 2810 15898 714, 2811 15886 721, 2811 15879 728, 2813 15876 732, 2813 15876 736, 2813 15874 738, 2814 15874 737, 2817 15883 736, 2822 15898 735, 2827 15920 732, 2833 15945 726, 2840 15971 714, 2848 15994 693, 2856 16015 660, 2864 16030 611, 2871 16040 528, 2879 16044 404, 2890 16044 218</trace>
  <trace timeOffset="188136.77" brushRef="#br0" contextRef="#ctx0"> 3004 15871 284, 3004 15871 319, 3004 15871 352, 3004 15871 379, 3095 15930 399, 3118 15949 413, 3138 15966 423, 3157 15983 432, 3169 15995 441, 3179 16006 451, 3184 16012 466, 3186 16015 495, 3189 16020 547, 3189 16020 607, 3189 16020 673, 3189 16020 729, 3183 16015 764, 3170 16004 787, 3156 15986 800, 3140 15966 805, 3125 15942 806, 3112 15915 805, 3101 15883 799, 3093 15847 797, 3089 15809 785, 3088 15770 774, 3088 15731 756, 3092 15695 730, 3104 15660 699, 3118 15627 658, 3134 15595 612, 3151 15566 561, 3169 15540 511, 3186 15518 469, 3199 15498 447, 3209 15484 439, 3215 15475 450, 3218 15472 476, 3218 15472 514, 3218 15470 562, 3218 15470 606, 3219 15470 639, 3224 15470 660, 3228 15481 670, 3236 15504 674, 3247 15540 680, 3257 15586 681, 3268 15637 683, 3279 15693 684, 3289 15749 681, 3299 15806 679, 3306 15859 670, 3315 15908 655, 3321 15954 627, 3327 15993 568, 3332 16020 484, 3333 16036 386, 3335 16044 269, 3335 16044 179, 3335 16044 118, 3335 16044 78, 3332 16031 86, 3326 16012 111, 3316 15986 149, 3307 15957 209, 3300 15930 279, 3290 15904 358, 3283 15879 437, 3277 15856 502, 3273 15839 554, 3270 15829 591, 3270 15824 616, 3270 15824 631, 3270 15819 640, 3270 15815 640, 3276 15809 643, 3283 15802 643, 3293 15799 639, 3310 15794 636, 3329 15790 629, 3351 15787 627, 3368 15784 621, 3383 15783 614, 3396 15782 598, 3406 15782 568, 3417 15782 528, 3424 15783 487, 3433 15795 448, 3438 15812 422, 3441 15834 403, 3441 15859 372, 3441 15886 327, 3436 15912 244, 3430 15937 104</trace>
  <trace timeOffset="188265.77" brushRef="#br0" contextRef="#ctx0"> 3419 15636 289, 3419 15636 277, 3419 15636 242, 3419 15636 145</trace>
  <trace timeOffset="188628.78" brushRef="#br0" contextRef="#ctx0"> 3604 15763 319, 3604 15763 351, 3604 15763 389, 3604 15763 423, 3604 15763 452, 3604 15763 479, 3588 15845 504, 3587 15857 524, 3587 15869 540, 3587 15881 555, 3587 15886 570, 3587 15891 585, 3587 15891 603, 3587 15891 624, 3585 15891 648, 3585 15894 668, 3585 15894 684, 3584 15895 693, 3582 15895 697, 3581 15891 703, 3578 15879 704, 3575 15869 708, 3573 15857 703, 3572 15845 701, 3572 15839 697, 3572 15834 691, 3572 15834 684, 3572 15834 678, 3579 15837 673, 3592 15851 668, 3610 15871 668, 3624 15895 665, 3640 15920 664, 3655 15942 666, 3664 15957 670, 3672 15966 673, 3675 15971 674, 3675 15971 674, 3678 15971 673, 3683 15962 670, 3692 15945 669, 3701 15920 660, 3705 15891 639, 3708 15861 601, 3708 15830 540, 3708 15807 462, 3708 15784 358, 3708 15770 228, 3708 15762 48</trace>
  <trace timeOffset="188922.81" brushRef="#br0" contextRef="#ctx0"> 3661 15325 590, 3661 15325 620, 3661 15325 649, 3661 15325 678, 3661 15325 705, 3661 15325 730, 3661 15325 749, 3661 15325 762, 3661 15325 770, 3747 15420 775, 3764 15454 776, 3780 15486 779, 3792 15516 778, 3803 15543 774, 3815 15569 757, 3822 15591 723, 3826 15608 651, 3829 15625 523, 3829 15640 242</trace>
  <trace timeOffset="189122.81" brushRef="#br0" contextRef="#ctx0"> 3735 15455 594, 3735 15455 612, 3735 15455 628, 3735 15455 640, 3735 15455 644, 3787 15366 641, 3805 15349 632, 3828 15334 600, 3854 15319 526, 3889 15304 360, 3926 15288 99</trace>
  <trace timeOffset="194738.14" brushRef="#br0" contextRef="#ctx0"> 15553 16760 173, 15553 16760 205, 15631 16745 235, 15678 16736 261, 15728 16728 284, 15784 16719 301, 15845 16712 317, 15907 16705 334, 15974 16699 355, 16040 16695 381, 16110 16690 414, 16179 16687 449, 16250 16683 487, 16322 16677 518, 16395 16670 543, 16465 16663 562, 16537 16654 576, 16607 16644 588, 16677 16631 598, 16747 16619 611, 16815 16603 623, 16883 16587 636, 16951 16570 647, 17019 16551 655, 17085 16531 664, 17149 16513 672, 17213 16494 676, 17274 16479 681, 17331 16467 682, 17386 16457 684, 17434 16449 686, 17477 16445 687, 17516 16443 689, 17548 16443 689, 17577 16443 689, 17596 16443 689, 17610 16448 690, 17619 16452 690, 17625 16453 689, 17629 16457 689, 17629 16457 688, 17629 16457 687, 17629 16457 681, 17629 16458 661, 17629 16458 612, 17621 16458 524, 17605 16457 370, 17579 16448 106</trace>
  <trace timeOffset="197988.33" brushRef="#br0" contextRef="#ctx0"> 28215 5545 356, 28215 5545 372, 28215 5545 397, 28215 5545 430, 28215 5545 466, 28215 5545 500, 28215 5545 526, 28215 5545 544, 28215 5545 556, 28215 5545 565, 28215 5545 573, 28258 5472 580, 28258 5472 587, 28258 5467 592, 28255 5465 595, 28244 5464 595, 28225 5464 595, 28199 5472 595, 28164 5494 594, 28127 5523 595, 28085 5557 594, 28040 5597 594, 27992 5638 592, 27944 5678 591, 27897 5721 594, 27849 5758 594, 27809 5793 594, 27771 5822 592, 27739 5842 591, 27712 5857 588, 27693 5867 585, 27684 5871 581, 27676 5871 570, 27671 5866 555, 27667 5849 533, 27667 5825 516, 27670 5796 502, 27681 5764 495, 27699 5733 498, 27719 5700 502, 27741 5670 509, 27764 5641 516, 27786 5614 524, 27807 5589 531, 27829 5569 540, 27847 5550 550, 27864 5535 561, 27875 5525 573, 27887 5516 582, 27894 5513 591, 27898 5511 597, 27903 5509 600, 27903 5509 606, 27903 5508 610, 27903 5508 614, 27904 5508 619, 27906 5508 624, 27906 5508 628, 27906 5508 634, 27907 5508 638, 27907 5508 641, 27907 5508 643, 27907 5508 644, 27907 5508 645, 27907 5508 647, 27907 5508 649, 27906 5508 652, 27904 5508 655, 27903 5508 658, 27901 5508 661, 27900 5508 664, 27898 5508 666, 27897 5508 666, 27895 5508 666, 27894 5508 667, 27893 5508 667, 27891 5508 668, 27890 5508 671, 27888 5508 671, 27887 5508 673, 27885 5508 675, 27881 5521 679, 27878 5542 689, 27874 5574 700, 27870 5611 712, 27864 5650 723, 27858 5690 729, 27849 5731 734, 27844 5767 740, 27839 5800 743, 27838 5823 748, 27838 5842 747, 27838 5857 748, 27839 5866 747, 27848 5878 748, 27862 5883 748, 27878 5884 748, 27904 5884 751, 27930 5884 750, 27958 5876 752, 27985 5864 749, 28013 5850 750, 28040 5838 747, 28063 5825 747, 28086 5813 747, 28102 5805 746, 28117 5799 746, 28127 5796 745, 28131 5795 745, 28135 5793 744, 28135 5793 742, 28135 5793 740, 28135 5793 737, 28137 5793 733, 28138 5793 726, 28138 5793 714, 28140 5795 693, 28141 5800 651, 28141 5805 585, 28143 5817 481, 28143 5825 291, 28143 5837 34</trace>
  <trace timeOffset="201739.53" brushRef="#br0" contextRef="#ctx0"> 18471 3380 167, 18471 3380 200, 18471 3380 234, 18471 3380 265, 18471 3380 298, 18471 3380 330, 18471 3380 364, 18471 3380 400, 18471 3380 433, 18471 3380 463, 18465 3377 490, 18463 3376 511, 18463 3376 525, 18462 3376 536, 18462 3374 541, 18461 3374 546, 18461 3374 551, 18459 3374 554, 18459 3374 561, 18458 3372 570, 18458 3372 583, 18456 3372 599, 18456 3372 614, 18455 3371 627, 18455 3371 640, 18455 3371 650, 18453 3370 660, 18453 3370 668, 18453 3367 674, 18452 3367 679, 18452 3364 681, 18450 3364 685, 18450 3362 688, 18449 3360 691, 18449 3359 694, 18447 3357 696, 18447 3356 697, 18447 3356 698, 18447 3355 699, 18447 3355 700, 18447 3352 702, 18447 3352 703, 18447 3350 705, 18447 3348 706, 18447 3347 706, 18447 3345 706, 18447 3344 708, 18447 3342 709, 18447 3341 710, 18447 3341 710, 18449 3339 710, 18449 3339 711, 18450 3338 711, 18452 3338 711, 18452 3337 711, 18453 3337 711, 18455 3335 712, 18456 3335 712, 18461 3332 712, 18465 3329 712, 18468 3325 712, 18478 3323 712, 18482 3321 712, 18486 3320 712, 18497 3318 712, 18504 3317 711, 18514 3315 710, 18526 3313 710, 18530 3313 710, 18543 3313 710, 18555 3313 711, 18567 3313 711, 18585 3313 711, 18604 3313 711, 18620 3313 710, 18643 3313 710, 18664 3317 712, 18687 3318 712, 18709 3320 712, 18735 3321 712, 18764 3321 710, 18794 3323 711, 18826 3323 711, 18861 3323 711, 18896 3323 712, 18933 3323 713, 18971 3323 713, 19008 3323 713, 19045 3323 713, 19082 3324 714, 19115 3327 714, 19150 3330 714, 19183 3333 714, 19218 3337 714, 19253 3338 715, 19289 3341 715, 19326 3342 714, 19364 3344 715, 19402 3345 715, 19439 3345 716, 19480 3345 718, 19520 3347 719, 19562 3347 720, 19604 3347 720, 19646 3347 720, 19688 3347 722, 19730 3347 723, 19770 3347 724, 19811 3347 726, 19848 3347 726, 19886 3347 727, 19924 3347 729, 19962 3347 730, 19999 3348 732, 20035 3348 732, 20073 3348 733, 20109 3350 733, 20148 3350 733, 20187 3350 733, 20226 3350 734, 20266 3350 735, 20307 3348 735, 20346 3347 736, 20386 3345 736, 20422 3344 737, 20458 3342 737, 20492 3341 737, 20524 3341 737, 20554 3341 737, 20583 3341 737, 20609 3341 737, 20635 3341 738, 20661 3341 738, 20684 3342 738, 20710 3342 738, 20738 3342 738, 20767 3342 741, 20798 3342 742, 20832 3342 744, 20868 3342 745, 20907 3341 744, 20944 3337 746, 20983 3332 747, 21025 3327 749, 21064 3324 751, 21102 3321 752, 21140 3318 751, 21177 3317 751, 21213 3317 751, 21249 3317 751, 21286 3317 751, 21322 3317 751, 21359 3317 752, 21395 3317 753, 21433 3317 754, 21471 3315 755, 21512 3313 754, 21556 3310 756, 21603 3309 757, 21650 3306 759, 21700 3302 761, 21752 3298 762, 21803 3295 763, 21855 3292 763, 21907 3289 762, 21958 3286 762, 22010 3285 763, 22059 3285 763, 22107 3285 763, 22153 3285 763, 22198 3285 761, 22242 3285 761, 22286 3285 761, 22331 3286 762, 22373 3288 763, 22416 3289 763, 22462 3289 763, 22507 3289 763, 22553 3289 764, 22601 3289 764, 22649 3289 765, 22698 3285 766, 22747 3282 766, 22798 3278 766, 22850 3275 767, 22901 3271 767, 22951 3268 767, 23003 3266 768, 23051 3263 768, 23098 3263 768, 23142 3263 770, 23185 3263 770, 23226 3263 770, 23265 3263 770, 23304 3266 769, 23340 3267 769, 23376 3270 770, 23412 3270 770, 23449 3270 770, 23486 3270 770, 23523 3270 768, 23561 3270 768, 23600 3270 769, 23639 3268 769, 23678 3267 769, 23716 3266 770, 23751 3263 770, 23786 3263 770, 23818 3263 770, 23847 3263 770, 23874 3263 769, 23901 3263 769, 23927 3263 769, 23951 3263 768, 23977 3263 768, 24002 3263 769, 24025 3263 768, 24053 3263 769, 24080 3263 769, 24111 3259 769, 24142 3258 770, 24176 3255 770, 24208 3253 770, 24242 3251 770, 24272 3250 770, 24301 3248 770, 24328 3248 772, 24354 3248 771, 24372 3248 771, 24390 3248 771, 24402 3248 770, 24414 3248 770, 24427 3248 770, 24431 3248 770, 24442 3248 770, 24448 3248 770, 24453 3248 770, 24463 3248 771, 24469 3248 772, 24473 3248 773, 24485 3250 774, 24491 3250 774, 24497 3250 775, 24508 3250 776, 24515 3250 776, 24527 3250 776, 24540 3250 776, 24551 3250 776, 24563 3250 776, 24568 3250 776, 24579 3248 778, 24585 3248 778, 24591 3246 779, 24601 3246 780, 24608 3246 779, 24612 3246 780, 24618 3246 781, 24622 3244 781, 24628 3244 781, 24638 3242 782, 24648 3241 781, 24653 3239 782, 24665 3238 783, 24671 3238 783, 24677 3238 783, 24690 3237 783, 24697 3237 782, 24703 3237 782, 24711 3237 782, 24711 3237 782, 24711 3234 782, 24711 3234 782, 24712 3234 783, 24713 3234 782, 24715 3234 783, 24716 3234 783, 24718 3234 784, 24719 3234 785, 24721 3234 785, 24722 3234 786, 24724 3234 787, 24726 3234 790, 24728 3234 792, 24729 3234 792, 24731 3234 793, 24732 3234 792, 24734 3234 793, 24735 3234 793, 24736 3234 792, 24738 3234 793, 24739 3234 792, 24741 3234 792, 24742 3234 792, 24744 3234 790, 24745 3234 790, 24747 3234 790, 24748 3234 789, 24750 3234 789, 24751 3234 790, 24753 3234 790, 24754 3234 792, 24757 3234 792, 24758 3234 793, 24759 3234 793, 24759 3234 794, 24761 3234 795, 24761 3234 796, 24762 3234 797, 24762 3234 797, 24764 3234 797, 24764 3234 797, 24765 3234 797, 24765 3234 796, 24765 3234 796, 24767 3234 795, 24767 3237 794, 24767 3237 794, 24768 3237 793, 24768 3237 793, 24768 3237 792, 24768 3238 792, 24768 3238 792, 24768 3238 792, 24768 3238 793, 24768 3238 794, 24768 3238 794, 24770 3238 794, 24770 3238 794, 24770 3238 794, 24770 3238 794, 24770 3239 793, 24770 3239 793, 24770 3239 793, 24770 3239 792, 24770 3239 790, 24770 3239 785, 24770 3239 781, 24770 3239 776, 24770 3241 763, 24770 3241 730, 24773 3248 667, 24776 3255 545, 24779 3263 272, 24779 3271 0</trace>
  <trace timeOffset="202748.6" brushRef="#br0" contextRef="#ctx0"> 8042 15167 273, 8042 15167 274, 8042 15167 273, 8042 15167 274, 8042 15167 275, 8042 15167 275, 8042 15167 275, 8042 15167 272, 8042 15167 268, 8042 15167 264, 8042 15167 259, 8071 15117 255, 8091 15115 252, 8118 15113 246, 8147 15112 241, 8177 15112 231, 8210 15112 215, 8249 15112 196, 8290 15112 176, 8332 15112 161, 8378 15112 149, 8425 15115 142, 8473 15118 136, 8524 15122 129, 8575 15123 119, 8626 15123 105, 8681 15125 88, 8738 15126 69, 8795 15127 49, 8856 15132 30, 8918 15137 10, 8983 15143 0</trace>
  <trace timeOffset="203666.66" brushRef="#br0" contextRef="#ctx0"> 13527 15209 10, 13527 15209 30, 13527 15209 61, 13527 15209 95, 13527 15209 130, 13527 15209 163, 13527 15209 187, 13527 15209 201, 13527 15209 209, 13527 15209 216, 13539 15208 219, 13541 15208 221, 13541 15208 220, 13541 15208 220, 13541 15208 221, 13541 15208 221, 13541 15207 224, 13541 15207 226, 13541 15207 225, 13541 15204 226, 13539 15204 224, 13538 15204 222, 13536 15204 220, 13535 15201 218, 13533 15201 218, 13532 15200 212, 13530 15200 205, 13529 15200 190, 13527 15200 171, 13526 15200 150, 13523 15200 128, 13522 15200 100, 13520 15200 73, 13519 15200 43, 13515 15200 17, 13510 15200 0</trace>
  <trace timeOffset="204261.69" brushRef="#br0" contextRef="#ctx0"> 13527 15209 0, 13489 15209 0, 13487 15209 1, 13486 15211 4, 13484 15211 7, 13483 15212 13, 13481 15212 23, 13480 15213 38, 13478 15213 56, 13477 15216 80, 13475 15216 101, 13474 15216 123, 13472 15216 142, 13471 15216 156, 13470 15216 169, 13468 15219 181, 13467 15219 190, 13465 15219 203, 13464 15219 213, 13461 15219 222, 13460 15219 231, 13458 15219 235, 13458 15219 240, 13457 15219 244, 13457 15219 247, 13455 15219 249, 13455 15216 254, 13454 15216 258, 13454 15216 260, 13452 15216 266, 13452 15213 273, 13451 15213 281, 13451 15212 291, 13449 15211 302, 13449 15209 312, 13448 15209 326, 13448 15208 338, 13448 15208 349, 13447 15207 358, 13447 15207 365, 13447 15204 370, 13447 15204 373, 13447 15204 378, 13445 15204 380, 13445 15201 382, 13445 15201 384, 13445 15201 386, 13445 15200 388, 13444 15200 391, 13444 15200 396, 13444 15200 399, 13444 15199 406, 13444 15199 417, 13444 15199 430, 13444 15199 445, 13444 15197 459, 13444 15197 472, 13444 15197 483, 13444 15197 493, 13442 15197 502, 13442 15197 509, 13442 15197 514, 13442 15197 518, 13441 15197 523, 13441 15197 525, 13441 15197 528, 13439 15197 530, 13439 15197 531, 13439 15197 532, 13438 15197 532, 13438 15197 532, 13436 15197 533, 13436 15197 533, 13435 15197 533, 13435 15197 533, 13435 15197 533, 13435 15197 532, 13433 15197 532, 13433 15197 532, 13433 15197 532, 13433 15197 532, 13433 15197 532, 13431 15197 533, 13431 15197 532, 13431 15197 531, 13431 15197 530, 13431 15197 528, 13431 15197 526, 13431 15197 524, 13431 15197 523, 13431 15197 518, 13431 15197 516, 13431 15197 514, 13431 15197 510, 13431 15197 505, 13431 15197 500, 13431 15197 492, 13431 15197 482, 13431 15197 470, 13431 15197 449, 13431 15197 421, 13429 15197 381, 13429 15197 335, 13429 15197 279, 13426 15201 218, 13425 15207 141, 13424 15211 56</trace>
  <trace timeOffset="208900.95" brushRef="#br0" contextRef="#ctx0"> 7705 15100 154, 7705 15100 196, 7705 15100 238, 7705 15100 279, 7705 15100 315, 7705 15100 351, 7705 15100 380, 7705 15100 406, 7705 15100 427, 7705 15100 443, 7693 15078 456, 7691 15076 462, 7691 15076 465, 7691 15075 465, 7691 15075 467, 7691 15075 468, 7694 15083 471, 7705 15098 476, 7719 15120 482, 7734 15141 489, 7750 15164 497, 7766 15184 506, 7781 15204 513, 7795 15220 520, 7804 15230 530, 7814 15241 541, 7822 15247 555, 7830 15252 568, 7837 15257 582, 7840 15258 597, 7850 15259 613, 7857 15259 631, 7869 15257 648, 7883 15245 667, 7896 15230 683, 7912 15212 697, 7925 15191 704, 7942 15167 713, 7959 15140 715, 7976 15111 720, 7993 15080 726, 8013 15050 732, 8035 15020 738, 8055 14988 742, 8078 14959 746, 8100 14932 746, 8122 14907 747, 8142 14887 748, 8161 14870 749, 8174 14861 749, 8187 14853 749, 8194 14848 748, 8197 14845 747, 8201 14843 748, 8201 14843 747, 8201 14841 747, 8201 14841 747, 8203 14841 745, 8204 14841 745, 8206 14841 745, 8207 14841 744, 8209 14841 741, 8210 14841 735, 8213 14841 718, 8214 14841 675, 8214 14841 594, 8216 14841 429, 8220 14841 150</trace>
  <trace timeOffset="209917.0" brushRef="#br0" contextRef="#ctx0"> 11928 15135 167, 11928 15135 200, 11928 15135 232, 11928 15135 264, 11928 15135 293, 11928 15135 330, 11928 15135 366, 11928 15135 408, 11928 15135 452, 11928 15135 500, 11928 15135 542, 11865 15095 580, 11863 15095 611, 11863 15095 637, 11862 15095 655, 11860 15093 668, 11859 15093 671, 11857 15093 671, 11857 15093 669, 11857 15093 666, 11857 15102 668, 11863 15117 667, 11877 15135 671, 11894 15155 671, 11911 15172 673, 11930 15190 674, 11949 15204 674, 11966 15213 676, 11979 15221 680, 11992 15226 687, 12001 15229 697, 12012 15229 710, 12028 15229 724, 12044 15223 737, 12062 15211 750, 12080 15194 763, 12100 15172 771, 12119 15145 781, 12142 15112 787, 12167 15073 795, 12196 15030 802, 12226 14983 808, 12258 14936 815, 12291 14891 818, 12323 14850 822, 12354 14814 823, 12382 14784 825, 12405 14760 825, 12422 14745 825, 12434 14734 825, 12442 14729 826, 12445 14725 825, 12449 14725 825, 12449 14725 825, 12449 14722 822, 12449 14722 823, 12450 14722 825, 12452 14720 825, 12453 14720 825, 12455 14720 825, 12456 14720 822, 12456 14720 822, 12458 14720 823, 12458 14720 821, 12458 14720 819, 12459 14720 814, 12459 14720 805, 12459 14720 789, 12462 14729 759, 12463 14734 706, 12465 14742 608, 12466 14752 432, 12466 14759 149</trace>
  <trace timeOffset="211549.1" brushRef="#br0" contextRef="#ctx0"> 21676 5420 252, 21676 5420 299, 21676 5420 344, 21676 5420 383, 21676 5420 415, 21676 5420 438, 21676 5420 453, 21676 5420 468, 21676 5420 486, 21676 5420 512, 21703 5424 540, 21712 5444 568, 21722 5470 591, 21729 5499 607, 21738 5528 618, 21747 5557 627, 21758 5585 635, 21767 5611 641, 21777 5631 648, 21787 5646 653, 21797 5656 660, 21805 5663 670, 21816 5666 681, 21834 5666 693, 21855 5663 706, 21884 5649 721, 21914 5626 732, 21949 5596 741, 21987 5559 747, 22028 5518 752, 22072 5474 754, 22120 5430 759, 22166 5388 760, 22215 5349 761, 22262 5310 762, 22308 5275 763, 22350 5243 764, 22390 5216 760, 22425 5192 761, 22455 5174 757, 22481 5158 756, 22499 5150 756, 22510 5143 757, 22519 5141 756, 22523 5138 755, 22527 5138 756, 22532 5136 754, 22532 5136 754, 22532 5136 754, 22532 5136 754, 22533 5136 755, 22540 5134 755, 22546 5134 754, 22552 5133 754, 22564 5131 754, 22575 5129 753, 22585 5128 753, 22602 5124 752, 22617 5119 749, 22633 5114 740, 22653 5107 715, 22670 5099 648, 22682 5093 479, 22692 5086 188</trace>
  <trace timeOffset="216284.38" brushRef="#br0" contextRef="#ctx0"> 13293 15363 363, 13293 15363 421, 13293 15363 477, 13293 15363 526, 13293 15363 571, 13293 15363 608, 13293 15363 635, 13293 15363 654, 13293 15363 668, 13293 15363 676, 13275 15361 684, 13261 15354 690, 13247 15347 695, 13231 15337 700, 13215 15327 703, 13201 15316 705, 13184 15302 709, 13169 15287 712, 13153 15272 717, 13139 15257 726, 13123 15241 732, 13113 15230 739, 13102 15221 747, 13091 15211 755, 13084 15204 765, 13072 15197 775, 13064 15192 782, 13053 15187 787, 13045 15184 792, 13032 15182 792, 13014 15179 795, 12997 15175 798, 12979 15172 799, 12961 15172 801, 12942 15168 801, 12929 15168 801, 12907 15167 802, 12887 15167 803, 12867 15167 804, 12845 15167 803, 12828 15167 804, 12813 15167 805, 12799 15167 807, 12779 15167 812, 12767 15167 813, 12747 15167 812, 12728 15168 812, 12713 15172 811, 12692 15180 811, 12676 15190 814, 12660 15200 812, 12647 15216 812, 12633 15230 811, 12619 15250 811, 12607 15267 811, 12596 15285 812, 12586 15304 812, 12576 15323 812, 12569 15343 812, 12562 15366 811, 12554 15388 811, 12545 15412 811, 12537 15437 812, 12528 15461 814, 12520 15484 814, 12513 15508 816, 12505 15533 816, 12499 15558 818, 12495 15582 818, 12492 15598 817, 12488 15616 816, 12485 15634 816, 12485 15654 816, 12484 15680 816, 12484 15704 815, 12484 15727 816, 12484 15749 815, 12484 15770 813, 12484 15794 816, 12487 15818 813, 12490 15844 815, 12494 15871 815, 12497 15898 814, 12499 15928 815, 12502 15959 814, 12505 15989 815, 12508 16021 814, 12511 16051 815, 12516 16082 816, 12520 16111 819, 12525 16136 819, 12531 16160 819, 12537 16179 819, 12545 16199 816, 12553 16215 815, 12565 16234 814, 12578 16250 814, 12593 16269 815, 12611 16286 814, 12630 16305 814, 12647 16325 814, 12664 16346 814, 12682 16367 815, 12696 16390 816, 12712 16414 817, 12725 16438 813, 12739 16462 814, 12754 16484 810, 12770 16504 810, 12784 16520 811, 12802 16536 811, 12818 16549 812, 12836 16561 812, 12854 16573 813, 12874 16586 815, 12896 16595 815, 12917 16607 816, 12938 16617 817, 12958 16627 817, 12979 16637 818, 12998 16646 818, 13019 16656 819, 13039 16663 819, 13058 16673 819, 13079 16680 818, 13101 16687 818, 13121 16697 818, 13143 16702 818, 13166 16708 817, 13188 16712 816, 13211 16712 816, 13234 16712 817, 13257 16712 817, 13279 16712 817, 13301 16705 817, 13322 16698 817, 13342 16690 817, 13360 16681 818, 13378 16670 819, 13393 16661 820, 13409 16651 821, 13424 16641 821, 13435 16634 820, 13445 16627 819, 13457 16617 821, 13470 16608 820, 13480 16599 820, 13490 16588 821, 13501 16576 821, 13512 16565 823, 13526 16546 825, 13538 16526 825, 13546 16503 826, 13558 16474 831, 13567 16445 832, 13575 16413 838, 13583 16379 840, 13592 16347 840, 13601 16315 842, 13609 16283 843, 13614 16254 845, 13623 16225 848, 13627 16197 851, 13633 16172 853, 13638 16145 856, 13640 16121 856, 13643 16097 856, 13647 16078 856, 13649 16061 856, 13649 16043 859, 13649 16023 861, 13649 15995 860, 13649 15969 859, 13649 15944 858, 13649 15916 858, 13649 15888 861, 13649 15862 862, 13647 15836 865, 13646 15810 862, 13643 15792 863, 13642 15775 863, 13640 15756 864, 13640 15741 868, 13638 15724 870, 13638 15712 872, 13635 15700 874, 13632 15683 876, 13630 15670 877, 13626 15654 878, 13621 15638 879, 13617 15628 881, 13610 15615 883, 13603 15601 885, 13594 15587 887, 13581 15570 888, 13569 15554 889, 13559 15537 889, 13546 15523 891, 13533 15510 893, 13520 15498 894, 13512 15488 895, 13501 15478 895, 13490 15468 895, 13484 15458 896, 13474 15446 897, 13464 15434 899, 13457 15426 900, 13447 15415 900, 13438 15402 900, 13428 15390 899, 13419 15378 900, 13410 15366 900, 13400 15354 903, 13390 15341 904, 13378 15326 905, 13370 15316 906, 13361 15305 905, 13353 15294 906, 13345 15287 907, 13334 15275 908, 13327 15269 908, 13318 15262 909, 13305 15254 906, 13298 15250 907, 13284 15243 909, 13275 15238 909, 13266 15236 911, 13257 15233 910, 13253 15230 910, 13247 15230 910, 13241 15229 909, 13235 15229 907, 13230 15228 903, 13218 15226 898, 13214 15226 886, 13202 15225 867, 13184 15221 831, 13166 15216 753, 13139 15208 515, 13111 15194 202</trace>
  <trace timeOffset="223216.77" brushRef="#br0" contextRef="#ctx0"> 18489 16649 150, 18489 16649 190, 18489 16649 228, 18489 16649 267, 18489 16649 301, 18489 16649 336, 18489 16649 366, 18492 16561 396, 18494 16545 427, 18497 16533 458, 18500 16518 488, 18504 16508 517, 18508 16499 541, 18511 16491 559, 18515 16481 576, 18520 16474 589, 18526 16465 604, 18538 16458 617, 18553 16452 631, 18578 16445 640, 18608 16436 647, 18647 16431 654, 18698 16423 658, 18763 16416 660, 18841 16408 663, 18933 16401 663, 19039 16394 664, 19159 16387 666, 19289 16381 666, 19428 16376 667, 19572 16370 667, 19720 16364 666, 19864 16358 666, 20006 16352 666, 20139 16347 666, 20261 16343 666, 20367 16337 663, 20454 16332 660, 20524 16329 655, 20576 16327 647, 20606 16327 633, 20622 16327 608, 20630 16327 571, 20630 16327 509, 20630 16325 394, 20630 16320 156</trace>
</ink>
</file>

<file path=ppt/ink/ink12.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7568 2658 267, 7568 2658 312, 7568 2658 353, 7568 2658 386, 7568 2658 406, 7568 2658 421, 7568 2658 429, 7568 2658 436, 7568 2658 439, 7568 2658 442, 7568 2658 446, 7571 2648 450, 7571 2646 456, 7571 2646 463, 7571 2646 475, 7571 2646 489, 7573 2646 509, 7575 2646 529, 7578 2658 548, 7582 2675 565, 7588 2701 577, 7593 2728 587, 7599 2757 594, 7605 2787 599, 7611 2817 603, 7617 2849 608, 7623 2878 610, 7630 2907 613, 7640 2931 615, 7649 2951 616, 7659 2969 618, 7668 2980 618, 7676 2991 619, 7684 2996 620, 7691 2999 623, 7701 3004 627, 7710 3004 631, 7724 3004 633, 7740 3001 636, 7759 2991 639, 7775 2975 641, 7791 2959 645, 7805 2940 647, 7818 2921 648, 7830 2900 650, 7839 2880 650, 7848 2859 653, 7854 2837 655, 7860 2815 660, 7863 2800 665, 7864 2784 670, 7866 2766 677, 7867 2753 682, 7867 2734 687, 7867 2721 693, 7867 2709 695, 7867 2697 700, 7867 2692 704, 7867 2687 710, 7864 2682 714, 7863 2680 716, 7862 2675 715, 7860 2672 714, 7860 2672 712, 7857 2672 709, 7854 2680 709, 7851 2696 708, 7846 2721 706, 7843 2750 704, 7841 2782 704, 7841 2819 702, 7841 2859 704, 7841 2900 704, 7843 2942 704, 7844 2983 704, 7848 3021 704, 7850 3057 703, 7851 3092 703, 7851 3125 709, 7851 3157 710, 7851 3188 715, 7850 3217 714, 7843 3246 714, 7834 3271 713, 7825 3292 713, 7813 3312 713, 7799 3329 713, 7784 3342 715, 7768 3352 717, 7747 3362 720, 7727 3367 724, 7704 3370 728, 7681 3370 733, 7658 3370 739, 7637 3367 745, 7622 3364 751, 7608 3357 756, 7599 3355 759, 7594 3352 762, 7590 3350 764, 7590 3350 764, 7588 3348 764, 7588 3348 761, 7587 3348 756, 7585 3347 750, 7585 3347 741, 7585 3345 730, 7585 3345 710, 7587 3342 668, 7600 3341 594, 7620 3338 465, 7648 3333 224</trace>
  <trace timeOffset="337.0193" brushRef="#br0" contextRef="#ctx0"> 8206 3154 422, 8206 3154 473, 8206 3154 525, 8206 3154 565, 8206 3154 600, 8206 3154 627, 8206 3154 651, 8206 3154 669, 8226 3259 683, 8226 3291 699, 8226 3324 716, 8223 3356 734, 8220 3388 751, 8216 3418 764, 8213 3445 770, 8209 3464 775, 8207 3474 777, 8207 3481 777, 8207 3481 777, 8207 3485 776, 8207 3491 775, 8207 3496 773, 8207 3502 771, 8207 3502 769, 8207 3502 766, 8207 3502 757, 8207 3503 740, 8207 3503 710, 8207 3503 657, 8214 3505 570, 8220 3506 406, 8226 3506 133</trace>
  <trace timeOffset="1088.0623" brushRef="#br0" contextRef="#ctx0"> 7853 4066 400, 7853 4066 443, 7853 4066 487, 7853 4066 528, 7853 4066 561, 7853 4066 587, 7853 4066 606, 7853 4066 620, 7853 4066 633, 7853 4066 643, 7848 4060 651, 7848 4060 657, 7846 4060 663, 7846 4059 665, 7846 4059 666, 7846 4059 668, 7846 4059 668, 7846 4059 669, 7846 4059 670, 7846 4059 670, 7846 4068 671, 7846 4084 671, 7848 4105 671, 7853 4124 672, 7856 4146 672, 7859 4166 672, 7863 4188 673, 7867 4209 673, 7873 4230 675, 7879 4243 676, 7883 4257 676, 7888 4264 676, 7893 4272 677, 7899 4280 676, 7902 4284 678, 7913 4284 680, 7924 4284 681, 7941 4280 683, 7959 4267 682, 7976 4250 684, 7990 4231 684, 8005 4212 686, 8016 4192 688, 8025 4171 690, 8033 4151 691, 8039 4134 695, 8044 4117 699, 8047 4103 705, 8048 4092 712, 8048 4085 719, 8050 4079 726, 8050 4079 731, 8050 4078 734, 8050 4078 736, 8050 4076 735, 8051 4075 731, 8051 4074 728, 8051 4074 726, 8054 4074 724, 8058 4079 723, 8064 4095 724, 8068 4117 723, 8071 4141 723, 8074 4169 724, 8074 4203 726, 8074 4238 727, 8074 4275 733, 8074 4313 742, 8073 4352 752, 8065 4389 761, 8054 4430 770, 8041 4471 781, 8024 4511 789, 8005 4549 799, 7983 4584 802, 7960 4613 803, 7937 4642 804, 7913 4662 805, 7890 4678 806, 7873 4688 807, 7857 4696 809, 7846 4699 810, 7834 4699 812, 7822 4699 812, 7816 4699 813, 7807 4699 811, 7802 4699 809, 7798 4698 806, 7793 4696 801, 7793 4696 793, 7792 4694 778, 7792 4694 752, 7792 4694 714, 7792 4693 649, 7792 4693 557, 7792 4688 414, 7804 4686 147</trace>
  <trace timeOffset="1433.082" brushRef="#br0" contextRef="#ctx0"> 8138 4451 478, 8138 4451 517, 8138 4451 553, 8138 4451 577, 8138 4451 590, 8138 4451 592, 8138 4451 589, 8224 4449 582, 8238 4459 575, 8250 4473 564, 8258 4489 550, 8264 4509 537, 8267 4532 524, 8267 4556 519, 8267 4582 520, 8267 4606 528, 8264 4630 539, 8259 4649 552, 8253 4668 567, 8246 4686 582, 8241 4699 600, 8236 4711 621, 8232 4720 643, 8230 4725 661, 8229 4731 675, 8229 4735 685, 8229 4741 693, 8230 4748 698, 8235 4755 703, 8247 4755 705, 8265 4755 706, 8288 4746 708, 8317 4732 708, 8344 4718 708, 8370 4703 705, 8395 4691 703, 8415 4676 697, 8430 4667 687, 8443 4659 668, 8450 4655 625, 8453 4652 570, 8459 4650 495, 8459 4650 379, 8459 4650 209</trace>
  <trace timeOffset="1714.0981" brushRef="#br0" contextRef="#ctx0"> 8050 5235 572, 8050 5235 620, 8050 5235 663, 8050 5235 693, 8050 5235 711, 8050 5235 720, 8050 5235 723, 8050 5235 726, 8050 5235 726, 8050 5235 726, 8050 5230 726, 8050 5230 721, 8050 5230 705, 8050 5230 667, 8050 5230 582, 8050 5230 441, 8050 5230 163</trace>
  <trace timeOffset="1869.107" brushRef="#br0" contextRef="#ctx0"> 8076 5746 391, 8076 5746 460, 8076 5746 516, 8076 5746 546, 8076 5746 551, 8076 5746 533, 8076 5746 501, 8080 5828 437, 8080 5838 299, 8078 5849 68</trace>
  <trace timeOffset="2018.1155" brushRef="#br0" contextRef="#ctx0"> 7942 6360 372, 7942 6360 415, 7942 6360 459, 7942 6360 497, 7941 6453 519, 7941 6475 525, 7941 6500 523, 7941 6526 509, 7941 6551 469, 7941 6578 391, 7937 6607 238, 7935 6636 11</trace>
  <trace timeOffset="2166.1238" brushRef="#br0" contextRef="#ctx0"> 7763 7428 346, 7763 7428 404, 7763 7428 446, 7763 7428 466, 7753 7507 468, 7753 7518 459, 7753 7529 425, 7753 7533 349, 7753 7539 162</trace>
  <trace timeOffset="2354.1348" brushRef="#br0" contextRef="#ctx0"> 7714 8000 544, 7714 8000 603, 7714 8000 649, 7714 8000 673, 7714 8000 678, 7714 8000 678, 7693 8084 673, 7690 8095 661, 7687 8104 633, 7685 8108 573, 7684 8113 459, 7681 8117 252, 7674 8124 0</trace>
  <trace timeOffset="3057.1748" brushRef="#br0" contextRef="#ctx0"> 7575 8567 473, 7575 8567 517, 7575 8567 556, 7575 8567 595, 7575 8567 633, 7575 8567 668, 7575 8567 697, 7575 8567 719, 7620 8644 733, 7629 8669 741, 7639 8695 746, 7649 8715 748, 7655 8729 748, 7659 8739 748, 7666 8744 748, 7671 8747 749, 7674 8749 752, 7682 8749 756, 7691 8746 760, 7702 8734 764, 7717 8717 767, 7730 8697 769, 7740 8678 771, 7750 8656 773, 7760 8638 772, 7768 8622 773, 7773 8609 773, 7778 8600 773, 7782 8591 775, 7788 8582 775, 7789 8577 776, 7792 8574 777, 7792 8574 778, 7792 8572 781, 7792 8572 785, 7793 8572 790, 7793 8570 795, 7795 8568 799, 7795 8568 803, 7795 8567 808, 7796 8567 811, 7796 8565 814, 7796 8565 815, 7796 8565 815, 7796 8565 813, 7796 8567 812, 7798 8584 812, 7798 8611 812, 7799 8651 813, 7802 8703 814, 7804 8763 819, 7807 8831 825, 7807 8903 835, 7807 8975 842, 7805 9044 848, 7798 9109 853, 7788 9166 853, 7775 9215 858, 7762 9261 863, 7746 9298 868, 7730 9330 872, 7711 9356 874, 7691 9377 875, 7672 9392 877, 7651 9404 882, 7636 9411 883, 7619 9414 884, 7600 9414 885, 7581 9414 882, 7558 9411 882, 7538 9402 882, 7520 9390 881, 7506 9377 878, 7496 9365 875, 7488 9353 867, 7484 9343 858, 7479 9333 839, 7476 9324 811, 7474 9319 766, 7474 9310 694, 7477 9304 589, 7488 9295 404, 7505 9286 124</trace>
  <trace timeOffset="3585.205" brushRef="#br0" contextRef="#ctx0"> 8214 9193 544, 8214 9193 612, 8214 9193 672, 8214 9193 719, 8216 9276 755, 8214 9308 782, 8209 9340 801, 8204 9372 814, 8200 9402 821, 8194 9431 829, 8191 9448 834, 8187 9465 838, 8184 9475 842, 8182 9480 843, 8180 9485 845, 8180 9485 847, 8178 9485 847, 8174 9485 848, 8165 9480 848, 8153 9467 847, 8139 9447 847, 8129 9426 846, 8119 9401 845, 8112 9373 843, 8107 9346 843, 8104 9318 842, 8104 9290 841, 8104 9264 841, 8107 9242 838, 8116 9220 839, 8129 9201 835, 8144 9186 835, 8159 9172 833, 8175 9160 833, 8193 9152 831, 8204 9146 831, 8220 9142 831, 8229 9139 830, 8241 9139 830, 8258 9139 830, 8271 9139 830, 8291 9149 830, 8307 9166 833, 8321 9191 833, 8334 9225 836, 8347 9264 836, 8359 9310 836, 8373 9360 837, 8388 9411 838, 8404 9462 841, 8418 9507 845, 8433 9544 851, 8443 9573 854, 8450 9590 858, 8456 9600 858, 8459 9605 860, 8459 9605 863, 8459 9605 866, 8460 9603 869, 8460 9586 870, 8461 9564 870, 8461 9532 869, 8461 9497 868, 8460 9462 866, 8456 9424 863, 8450 9382 858, 8444 9339 847, 8438 9290 829, 8434 9240 800, 8428 9189 754, 8423 9134 665, 8418 9082 502, 8412 9026 206</trace>
  <trace timeOffset="4988.285" brushRef="#br0" contextRef="#ctx0"> 7351 2309 458, 7351 2309 506, 7351 2309 557, 7351 2309 599, 7351 2309 637, 7351 2309 664, 7351 2309 683, 7351 2309 697, 7351 2309 706, 7351 2309 712, 7347 2265 715, 7347 2262 717, 7351 2260 720, 7360 2257 722, 7377 2255 724, 7396 2252 726, 7419 2248 728, 7445 2245 732, 7474 2241 735, 7506 2233 737, 7545 2223 739, 7585 2209 739, 7630 2196 740, 7679 2181 743, 7728 2167 744, 7776 2155 746, 7825 2143 748, 7872 2138 749, 7919 2133 750, 7961 2131 749, 8005 2131 749, 8044 2131 748, 8080 2138 749, 8118 2145 749, 8156 2152 750, 8196 2160 750, 8238 2167 751, 8284 2172 750, 8332 2176 750, 8382 2179 751, 8437 2179 752, 8492 2179 755, 8551 2179 759, 8610 2174 761, 8673 2169 764, 8735 2167 766, 8798 2164 767, 8863 2164 770, 8929 2164 771, 8992 2167 772, 9057 2174 773, 9120 2184 773, 9182 2193 774, 9242 2203 775, 9306 2213 775, 9371 2220 775, 9436 2227 775, 9505 2233 775, 9576 2238 775, 9653 2239 774, 9731 2239 775, 9811 2239 776, 9894 2239 778, 9978 2239 779, 10062 2239 780, 10147 2239 780, 10233 2239 780, 10316 2241 780, 10400 2247 780, 10480 2255 779, 10559 2265 780, 10638 2277 780, 10717 2288 779, 10798 2298 779, 10878 2307 778, 10960 2317 778, 11044 2324 778, 11127 2331 780, 11212 2336 780, 11298 2339 781, 11385 2343 781, 11473 2343 780, 11563 2343 780, 11652 2343 780, 11742 2343 780, 11830 2344 780, 11917 2346 780, 12002 2351 780, 12089 2353 780, 12176 2358 780, 12261 2360 780, 12346 2365 780, 12433 2370 780, 12519 2375 780, 12607 2380 780, 12696 2382 779, 12790 2384 779, 12888 2384 779, 12987 2384 779, 13087 2384 779, 13186 2384 780, 13287 2382 779, 13389 2380 779, 13489 2377 780, 13588 2376 780, 13685 2375 780, 13779 2375 780, 13872 2375 780, 13963 2375 779, 14052 2375 780, 14142 2377 780, 14230 2382 780, 14320 2388 780, 14406 2395 780, 14493 2402 778, 14583 2407 778, 14673 2412 778, 14767 2414 778, 14863 2414 779, 14962 2414 779, 15062 2414 779, 15161 2409 778, 15261 2405 779, 15361 2400 779, 15458 2395 779, 15553 2392 780, 15647 2385 781, 15738 2380 779, 15825 2377 779, 15910 2375 778, 15991 2373 778, 16071 2372 779, 16149 2372 779, 16224 2370 780, 16302 2368 781, 16376 2368 781, 16452 2368 781, 16525 2368 782, 16598 2368 782, 16671 2368 782, 16740 2367 782, 16809 2363 781, 16873 2363 781, 16934 2360 780, 16990 2360 779, 17039 2360 779, 17084 2360 779, 17120 2360 779, 17146 2360 779, 17165 2360 776, 17179 2360 773, 17185 2360 768, 17191 2360 757, 17191 2360 733, 17191 2360 676, 17191 2360 537, 17191 2360 237</trace>
  <trace timeOffset="6185.354" brushRef="#br0" contextRef="#ctx0"> 9771 1551 273, 9771 1551 314, 9771 1551 365, 9771 1551 415, 9771 1551 456, 9771 1551 490, 9771 1551 517, 9771 1551 539, 9771 1551 555, 9771 1551 564, 9771 1543 571, 9771 1543 576, 9771 1558 581, 9770 1584 590, 9767 1620 597, 9764 1663 607, 9760 1710 614, 9754 1760 619, 9750 1813 635, 9747 1867 648, 9744 1922 661, 9742 1983 674, 9741 2046 676, 9741 2113 675, 9741 2184 676, 9741 2253 674, 9744 2326 674, 9748 2399 680, 9754 2473 684, 9760 2549 690, 9764 2628 693, 9766 2709 690, 9766 2795 690, 9766 2881 688, 9766 2971 688, 9760 3060 691, 9750 3146 691, 9742 3234 695, 9732 3318 696, 9722 3403 696, 9712 3485 698, 9703 3563 697, 9695 3641 699, 9688 3713 702, 9683 3783 701, 9680 3849 702, 9679 3914 701, 9677 3980 700, 9677 4043 701, 9677 4109 701, 9676 4174 702, 9676 4242 700, 9674 4311 700, 9673 4379 702, 9670 4446 701, 9666 4514 704, 9662 4581 703, 9657 4645 702, 9653 4710 703, 9647 4773 701, 9643 4838 702, 9637 4902 701, 9634 4966 700, 9631 5027 698, 9630 5087 698, 9630 5148 701, 9630 5209 702, 9630 5271 705, 9630 5334 708, 9630 5400 706, 9627 5465 709, 9623 5530 710, 9615 5596 712, 9605 5659 714, 9597 5721 718, 9586 5782 724, 9575 5842 727, 9565 5900 732, 9554 5957 732, 9545 6016 732, 9536 6074 735, 9527 6133 736, 9520 6193 742, 9510 6254 744, 9503 6315 747, 9495 6377 752, 9488 6441 752, 9481 6504 756, 9475 6571 757, 9471 6638 759, 9466 6705 761, 9463 6771 763, 9459 6838 765, 9455 6903 767, 9452 6970 770, 9448 7031 772, 9445 7095 772, 9440 7157 775, 9436 7216 775, 9432 7275 775, 9427 7331 776, 9422 7388 777, 9417 7444 780, 9413 7500 781, 9407 7559 784, 9403 7618 786, 9397 7677 790, 9390 7736 794, 9385 7797 794, 9383 7858 797, 9380 7918 797, 9377 7979 797, 9374 8042 800, 9372 8104 801, 9368 8170 803, 9364 8231 803, 9358 8295 806, 9354 8356 806, 9346 8416 806, 9340 8477 810, 9331 8535 810, 9322 8591 813, 9313 8646 816, 9302 8698 816, 9293 8749 817, 9283 8796 818, 9273 8840 818, 9266 8886 817, 9260 8931 817, 9255 8975 817, 9251 9019 817, 9248 9063 816, 9246 9105 818, 9246 9149 818, 9246 9193 817, 9246 9237 820, 9246 9281 818, 9245 9324 817, 9245 9365 817, 9242 9402 816, 9240 9440 817, 9238 9475 818, 9235 9509 819, 9232 9540 819, 9231 9571 820, 9231 9603 820, 9231 9634 821, 9231 9662 821, 9231 9692 821, 9231 9723 820, 9231 9752 820, 9234 9781 823, 9238 9808 820, 9242 9835 823, 9248 9859 820, 9252 9882 818, 9255 9897 815, 9260 9910 810, 9263 9919 803, 9264 9922 789, 9266 9926 771, 9266 9926 748, 9266 9926 716, 9266 9926 667, 9266 9922 583, 9266 9900 412, 9266 9859 136</trace>
  <trace timeOffset="6933.3965" brushRef="#br0" contextRef="#ctx0"> 10529 2663 460, 10529 2663 517, 10529 2663 573, 10529 2663 621, 10529 2663 657, 10529 2663 685, 10529 2663 705, 10529 2663 722, 10529 2663 734, 10529 2663 742, 10529 2663 749, 10538 2631 755, 10561 2614 759, 10591 2596 761, 10627 2579 765, 10668 2561 764, 10713 2542 756, 10756 2527 756, 10801 2513 747, 10840 2501 746, 10876 2491 745, 10908 2486 744, 10930 2484 743, 10944 2481 741, 10950 2481 737, 10950 2481 732, 10954 2481 720, 10958 2481 698, 10963 2481 671, 10966 2488 611, 10966 2496 535, 10960 2508 408, 10947 2523 225, 10931 2539 0</trace>
  <trace timeOffset="7213.4126" brushRef="#br0" contextRef="#ctx0"> 10741 2609 364, 10741 2609 396, 10741 2609 429, 10741 2609 462, 10741 2609 501, 10741 2609 536, 10741 2609 567, 10741 2609 597, 10741 2704 623, 10744 2733 649, 10747 2763 675, 10749 2795 702, 10750 2827 730, 10750 2862 759, 10752 2895 784, 10752 2924 805, 10752 2951 819, 10752 2971 828, 10753 2989 833, 10755 3006 838, 10756 3018 840, 10758 3028 842, 10759 3038 843, 10762 3043 842, 10763 3048 842, 10764 3052 841, 10764 3052 840, 10764 3052 839, 10764 3052 838, 10766 3055 835, 10767 3055 831, 10769 3055 823, 10770 3055 807, 10772 3057 777, 10776 3057 721, 10779 3057 623, 10785 3050 448, 10791 3043 155</trace>
  <trace timeOffset="7497.4287" brushRef="#br0" contextRef="#ctx0"> 11175 2939 522, 11175 2939 575, 11175 2939 621, 11175 2939 660, 11175 2939 688, 11151 3030 711, 11148 3052 731, 11146 3077 751, 11143 3101 771, 11142 3124 792, 11141 3142 807, 11139 3160 817, 11138 3173 828, 11138 3180 834, 11138 3192 842, 11138 3198 845, 11138 3205 845, 11138 3210 843, 11138 3210 842, 11138 3210 841, 11138 3210 838, 11138 3210 835, 11138 3210 823, 11142 3210 802, 11145 3209 767, 11149 3207 710, 11149 3207 612, 11149 3205 441, 11149 3202 157</trace>
  <trace timeOffset="7933.4536" brushRef="#br0" contextRef="#ctx0"> 10565 3926 516, 10565 3926 577, 10565 3926 636, 10565 3926 683, 10565 3926 717, 10565 3926 739, 10565 3926 752, 10565 3926 761, 10565 3926 768, 10565 3926 772, 10565 3926 777, 10585 3889 782, 10607 3884 786, 10633 3877 792, 10664 3870 794, 10695 3863 797, 10727 3857 793, 10759 3850 792, 10789 3846 786, 10811 3843 783, 10831 3843 781, 10844 3843 772, 10857 3843 753, 10870 3843 721, 10876 3843 652, 10882 3845 538, 10882 3845 320, 10882 3845 42</trace>
  <trace timeOffset="8193.469" brushRef="#br0" contextRef="#ctx0"> 10812 3935 364, 10812 3935 417, 10812 3935 471, 10812 3935 522, 10812 3935 561, 10812 3935 594, 10843 4027 619, 10847 4051 644, 10850 4075 671, 10854 4100 697, 10857 4129 726, 10859 4158 747, 10859 4183 765, 10859 4201 774, 10859 4220 781, 10859 4230 783, 10859 4235 785, 10859 4241 785, 10859 4241 785, 10859 4241 784, 10859 4241 782, 10859 4242 776, 10859 4243 763, 10859 4245 739, 10859 4247 698, 10859 4248 624, 10859 4248 522, 10859 4248 374, 10859 4248 169</trace>
  <trace timeOffset="8534.488" brushRef="#br0" contextRef="#ctx0"> 11071 4083 575, 11071 4083 636, 11071 4083 685, 11071 4083 721, 11071 4083 747, 11071 4083 763, 11071 4083 773, 11071 4083 779, 11071 4083 781, 11071 4083 782, 11071 4083 782, 11092 4078 781, 11098 4078 780, 11107 4081 778, 11115 4085 774, 11120 4096 770, 11126 4113 764, 11127 4134 754, 11127 4162 747, 11126 4191 740, 11116 4220 739, 11106 4247 742, 11093 4271 750, 11081 4292 759, 11072 4306 769, 11063 4318 781, 11058 4325 795, 11055 4328 807, 11054 4333 816, 11054 4333 820, 11054 4333 822, 11054 4333 822, 11054 4338 823, 11061 4342 825, 11077 4348 825, 11098 4355 825, 11120 4357 826, 11146 4359 826, 11175 4359 825, 11206 4359 823, 11238 4359 820, 11269 4357 815, 11301 4353 810, 11330 4348 800, 11356 4342 786, 11375 4339 770, 11385 4337 748, 11391 4337 715, 11391 4337 658, 11391 4337 577, 11392 4337 467, 11392 4347 309, 11388 4365 63</trace>
  <trace timeOffset="8777.502" brushRef="#br0" contextRef="#ctx0"> 10753 5876 482, 10753 5876 542, 10753 5876 594, 10753 5876 629, 10753 5876 642, 10753 5876 640, 10753 5876 622, 10753 5876 582, 10753 5876 502, 10753 5876 345, 10755 5966 88</trace>
  <trace timeOffset="8926.511" brushRef="#br0" contextRef="#ctx0"> 10682 6656 149, 10682 6656 170, 10682 6656 188, 10684 6752 201, 10684 6784 196, 10685 6806 175, 10687 6832 117</trace>
  <trace timeOffset="9106.5205" brushRef="#br0" contextRef="#ctx0"> 10675 7657 483, 10675 7657 542, 10675 7657 594, 10675 7657 627, 10673 7744 637, 10673 7763 635, 10676 7785 627, 10679 7807 612, 10682 7827 580, 10685 7848 528, 10685 7870 453, 10685 7895 358, 10685 7922 248, 10682 7952 113</trace>
  <trace timeOffset="9286.531" brushRef="#br0" contextRef="#ctx0"> 10499 8758 162, 10499 8758 208, 10491 8836 266, 10487 8876 327, 10484 8913 379, 10484 8949 422, 10483 8984 462, 10483 9014 503, 10483 9036 535, 10483 9058 555, 10483 9070 565, 10483 9077 568, 10483 9085 565, 10483 9085 554, 10481 9085 523, 10481 9085 473, 10481 9085 400, 10480 9087 295, 10478 9089 126</trace>
  <trace timeOffset="9671.553" brushRef="#br0" contextRef="#ctx0"> 10204 9353 623, 10204 9353 661, 10204 9353 698, 10204 9353 732, 10204 9353 759, 10204 9353 776, 10204 9353 790, 10204 9353 800, 10204 9353 806, 10204 9353 812, 10204 9353 815, 10231 9276 819, 10254 9261 822, 10282 9244 825, 10312 9227 829, 10345 9206 829, 10379 9186 832, 10415 9166 832, 10450 9147 833, 10483 9131 835, 10516 9117 837, 10547 9107 838, 10574 9097 838, 10596 9092 837, 10613 9087 836, 10624 9085 835, 10629 9082 833, 10635 9082 831, 10635 9082 829, 10635 9082 828, 10635 9082 825, 10635 9082 821, 10635 9093 815, 10630 9109 803, 10620 9126 792, 10606 9142 773, 10591 9152 746, 10573 9160 708, 10553 9169 633, 10530 9174 498, 10507 9182 264, 10481 9190 0</trace>
  <trace timeOffset="9910.567" brushRef="#br0" contextRef="#ctx0"> 10272 9313 430, 10272 9313 471, 10272 9313 520, 10272 9313 570, 10272 9313 612, 10272 9313 643, 10334 9414 669, 10341 9448 693, 10345 9485 716, 10348 9525 739, 10351 9569 760, 10353 9617 777, 10353 9664 793, 10353 9711 804, 10353 9755 812, 10350 9794 817, 10347 9828 818, 10344 9851 821, 10341 9871 819, 10339 9883 819, 10338 9888 815, 10338 9894 806, 10338 9894 792, 10338 9894 767, 10338 9894 736, 10338 9894 693, 10338 9894 628, 10338 9890 532, 10338 9876 392, 10339 9855 148</trace>
  <trace timeOffset="10354.593" brushRef="#br0" contextRef="#ctx0"> 10642 9517 433, 10642 9517 493, 10642 9517 557, 10642 9517 613, 10655 9624 655, 10655 9661 691, 10655 9699 719, 10655 9740 744, 10652 9779 766, 10647 9813 780, 10643 9836 793, 10638 9856 798, 10636 9868 803, 10635 9873 808, 10633 9878 815, 10633 9878 821, 10632 9878 826, 10632 9878 830, 10630 9878 834, 10629 9875 838, 10627 9862 836, 10626 9844 838, 10626 9828 833, 10627 9806 832, 10633 9786 831, 10643 9769 829, 10653 9752 829, 10664 9738 827, 10673 9728 825, 10685 9719 825, 10697 9711 821, 10707 9707 819, 10720 9699 818, 10730 9696 815, 10741 9692 812, 10752 9691 810, 10758 9689 809, 10769 9689 808, 10779 9689 808, 10791 9692 807, 10805 9703 807, 10814 9719 808, 10820 9743 809, 10824 9776 811, 10827 9813 817, 10827 9856 818, 10827 9902 823, 10827 9948 825, 10827 9993 825, 10824 10034 826, 10820 10069 825, 10818 10091 818, 10818 10106 801, 10818 10113 761, 10818 10113 693, 10818 10113 585, 10818 10110 397, 10817 10094 118</trace>
  <trace timeOffset="10505.601" brushRef="#br0" contextRef="#ctx0"> 11049 9831 462, 11049 9831 458, 11049 9831 429, 11049 9831 310, 11049 9831 81</trace>
  <trace timeOffset="16088.92" brushRef="#br0" contextRef="#ctx0"> 3474 12593 357, 3474 12593 398, 3474 12593 446, 3474 12593 492, 3474 12593 536, 3474 12593 567, 3474 12593 588, 3474 12593 602, 3474 12593 614, 3474 12593 623, 3474 12593 632, 3430 12630 639, 3427 12647 644, 3426 12666 650, 3426 12687 656, 3426 12714 663, 3426 12743 668, 3426 12770 674, 3426 12800 677, 3426 12834 681, 3427 12876 684, 3430 12920 687, 3432 12968 690, 3432 13020 696, 3433 13072 704, 3433 13128 712, 3433 13179 721, 3435 13229 726, 3435 13276 731, 3436 13321 736, 3438 13358 738, 3441 13389 741, 3442 13410 742, 3442 13421 743, 3444 13428 745, 3444 13428 746, 3444 13428 749, 3444 13428 752, 3446 13430 757, 3446 13430 763, 3446 13433 770, 3447 13433 777, 3447 13435 784, 3447 13437 792, 3449 13437 797, 3449 13438 801, 3449 13438 803, 3450 13438 805, 3450 13440 805, 3452 13440 807, 3452 13440 807, 3453 13442 808, 3461 13442 810, 3472 13442 810, 3488 13440 810, 3510 13433 811, 3530 13430 812, 3552 13425 813, 3575 13421 815, 3602 13418 815, 3631 13418 815, 3663 13416 816, 3698 13413 817, 3732 13413 818, 3769 13411 820, 3806 13411 820, 3844 13411 821, 3880 13411 820, 3916 13413 819, 3952 13416 818, 3989 13418 817, 4027 13421 817, 4065 13421 817, 4104 13421 818, 4146 13421 819, 4189 13421 820, 4233 13421 819, 4279 13418 820, 4325 13418 820, 4373 13418 820, 4420 13418 821, 4467 13418 821, 4516 13418 822, 4564 13421 825, 4613 13421 825, 4663 13423 827, 4713 13423 827, 4765 13423 827, 4818 13423 829, 4873 13418 830, 4928 13411 830, 4986 13402 831, 5044 13393 832, 5102 13383 833, 5158 13372 836, 5214 13363 837, 5269 13355 837, 5323 13349 837, 5376 13346 837, 5428 13344 837, 5482 13344 837, 5533 13344 838, 5586 13346 838, 5639 13349 839, 5693 13354 840, 5745 13357 840, 5797 13358 841, 5850 13358 842, 5901 13358 843, 5953 13358 843, 6005 13352 846, 6059 13346 848, 6111 13339 849, 6164 13331 851, 6219 13325 851, 6273 13319 852, 6323 13316 853, 6374 13312 854, 6424 13312 855, 6471 13312 856, 6517 13312 858, 6562 13312 859, 6606 13312 860, 6650 13314 861, 6692 13319 861, 6735 13321 862, 6776 13324 863, 6819 13324 863, 6863 13324 863, 6907 13324 865, 6952 13324 866, 6996 13321 866, 7042 13314 868, 7084 13309 868, 7126 13304 868, 7165 13300 869, 7201 13295 870, 7236 13292 872, 7269 13288 872, 7302 13287 873, 7328 13285 874, 7354 13285 874, 7371 13285 874, 7388 13285 873, 7399 13285 872, 7405 13285 872, 7411 13285 873, 7411 13285 874, 7411 13285 877, 7411 13285 879, 7412 13285 881, 7413 13287 883, 7415 13287 885, 7416 13287 888, 7418 13287 891, 7419 13287 891, 7421 13287 892, 7423 13287 889, 7423 13287 886, 7423 13287 878, 7423 13287 863, 7419 13287 839, 7405 13287 798, 7382 13283 730, 7351 13278 611, 7319 13271 419, 7283 13259 125</trace>
  <trace timeOffset="17208.984" brushRef="#br0" contextRef="#ctx0"> 3896 12375 374, 3896 12375 424, 3896 12375 476, 3896 12375 523, 3896 12375 563, 3896 12375 596, 3896 12375 622, 3896 12375 644, 3896 12375 665, 3896 12375 681, 3896 12375 694, 3883 12375 704, 3881 12375 713, 3881 12375 718, 3881 12375 722, 3881 12376 726, 3881 12376 729, 3883 12380 734, 3895 12383 740, 3915 12387 746, 3941 12390 751, 3968 12393 754, 3997 12393 756, 4027 12393 759, 4059 12393 761, 4091 12393 763, 4126 12393 767, 4163 12393 769, 4203 12393 770, 4246 12393 771, 4289 12393 772, 4337 12395 774, 4383 12397 774, 4429 12397 775, 4476 12400 777, 4523 12400 778, 4571 12400 780, 4619 12401 781, 4666 12401 781, 4711 12401 781, 4759 12401 781, 4804 12401 782, 4850 12401 782, 4895 12401 782, 4941 12402 784, 4986 12407 784, 5031 12412 786, 5076 12417 787, 5120 12426 787, 5162 12431 789, 5203 12439 790, 5245 12443 792, 5287 12450 793, 5331 12453 796, 5378 12454 799, 5425 12454 802, 5475 12454 804, 5527 12451 804, 5580 12443 805, 5635 12436 805, 5689 12426 805, 5742 12421 806, 5796 12414 807, 5846 12412 807, 5895 12410 810, 5943 12410 810, 5987 12410 810, 6030 12414 811, 6070 12417 810, 6108 12424 810, 6146 12430 810, 6184 12434 810, 6224 12441 810, 6261 12443 811, 6297 12446 811, 6335 12448 811, 6368 12448 812, 6401 12448 813, 6432 12448 814, 6462 12448 815, 6491 12448 816, 6518 12448 816, 6544 12448 817, 6571 12448 817, 6597 12448 816, 6624 12448 817, 6650 12448 817, 6677 12448 817, 6705 12448 819, 6732 12448 819, 6760 12448 819, 6789 12450 820, 6818 12451 820, 6846 12451 821, 6877 12451 822, 6907 12451 822, 6938 12451 821, 6968 12451 822, 6998 12451 822, 7026 12451 822, 7054 12451 823, 7078 12450 823, 7097 12448 823, 7113 12446 822, 7126 12443 821, 7137 12441 822, 7150 12441 822, 7156 12439 825, 7166 12438 826, 7172 12438 825, 7178 12438 825, 7185 12438 825, 7185 12438 826, 7185 12438 827, 7185 12438 829, 7186 12438 830, 7188 12438 831, 7189 12438 831, 7191 12438 833, 7192 12438 834, 7194 12438 834, 7195 12438 836, 7197 12438 836, 7198 12438 836, 7199 12438 837, 7201 12438 836, 7201 12438 835, 7202 12438 834, 7202 12438 831, 7204 12438 828, 7204 12438 823, 7205 12438 811, 7205 12438 792, 7205 12438 752, 7207 12438 682, 7207 12438 561, 7207 12438 322, 7207 12438 43</trace>
  <trace timeOffset="17677.012" brushRef="#br0" contextRef="#ctx0"> 7338 11979 429, 7338 11979 479, 7338 11979 535, 7338 11979 582, 7338 11979 622, 7338 11979 651, 7338 11979 669, 7338 11979 682, 7338 11979 691, 7338 11979 697, 7303 11962 702, 7295 11973 705, 7294 11988 708, 7291 12010 711, 7291 12034 712, 7291 12063 714, 7291 12096 714, 7295 12132 715, 7299 12176 714, 7305 12225 715, 7309 12279 715, 7314 12339 716, 7317 12402 718, 7319 12466 717, 7322 12530 719, 7325 12598 718, 7328 12664 717, 7334 12729 718, 7338 12791 717, 7344 12851 717, 7350 12910 716, 7356 12966 716, 7364 13018 716, 7373 13067 716, 7380 13111 719, 7388 13152 718, 7394 13187 721, 7400 13217 721, 7403 13239 720, 7406 13256 719, 7409 13268 720, 7409 13280 721, 7411 13292 722, 7411 13297 726, 7412 13302 727, 7412 13302 730, 7412 13302 733, 7412 13302 735, 7412 13304 739, 7412 13305 742, 7412 13307 746, 7413 13309 749, 7413 13309 752, 7413 13312 752, 7413 13312 752, 7413 13314 749, 7413 13314 736, 7413 13314 704, 7403 13307 627, 7390 13288 472, 7373 13259 187</trace>
  <trace timeOffset="18754.072" brushRef="#br0" contextRef="#ctx0"> 3529 11982 284, 3529 11982 337, 3529 11982 387, 3529 11982 430, 3529 11982 467, 3529 11982 502, 3529 11982 532, 3529 11982 561, 3529 11982 588, 3529 11982 614, 3529 12037 637, 3529 12037 655, 3529 12039 670, 3530 12039 682, 3532 12039 693, 3539 12039 702, 3546 12034 711, 3556 12022 722, 3570 12002 731, 3582 11979 739, 3594 11953 745, 3608 11928 748, 3621 11901 752, 3638 11875 751, 3656 11850 754, 3678 11829 752, 3699 11809 752, 3725 11794 750, 3754 11783 748, 3786 11779 746, 3821 11777 745, 3860 11777 743, 3900 11788 742, 3945 11804 744, 3989 11826 742, 4033 11848 745, 4074 11869 743, 4111 11889 743, 4146 11905 743, 4178 11916 742, 4205 11925 742, 4231 11930 743, 4257 11930 744, 4282 11930 745, 4308 11928 747, 4334 11916 748, 4358 11901 750, 4383 11885 748, 4408 11865 750, 4432 11846 748, 4455 11826 746, 4480 11811 744, 4502 11797 742, 4525 11788 740, 4549 11783 740, 4574 11782 739, 4600 11782 738, 4628 11782 738, 4656 11785 738, 4685 11789 738, 4716 11794 739, 4746 11796 739, 4776 11796 740, 4808 11796 740, 4843 11791 741, 4877 11780 742, 4915 11767 743, 4954 11751 745, 4993 11735 746, 5034 11717 747, 5073 11698 746, 5110 11680 747, 5146 11664 746, 5180 11654 745, 5211 11648 745, 5243 11648 743, 5274 11652 743, 5304 11668 742, 5336 11689 743, 5368 11715 744, 5401 11742 746, 5436 11767 746, 5473 11789 747, 5513 11812 751, 5556 11830 749, 5599 11843 752, 5645 11851 753, 5693 11853 753, 5739 11853 756, 5787 11846 753, 5833 11831 753, 5881 11814 752, 5927 11794 751, 5976 11773 752, 6021 11751 751, 6069 11734 750, 6114 11718 749, 6158 11708 749, 6202 11703 748, 6245 11703 747, 6287 11705 747, 6330 11714 747, 6371 11726 747, 6410 11739 747, 6449 11751 747, 6489 11762 747, 6527 11771 747, 6565 11777 748, 6600 11777 749, 6635 11777 749, 6669 11774 750, 6699 11764 749, 6729 11750 749, 6757 11735 750, 6783 11719 750, 6808 11703 751, 6831 11686 751, 6851 11671 751, 6866 11660 750, 6873 11652 748, 6878 11651 746, 6878 11651 745, 6883 11651 745, 6891 11651 745, 6902 11659 746, 6916 11671 746, 6926 11684 747, 6938 11700 748, 6948 11714 749, 6955 11722 748, 6965 11730 748, 6978 11737 747, 6987 11739 745, 7004 11739 744, 7019 11739 741, 7036 11737 731, 7054 11726 703, 7069 11710 641, 7084 11690 528, 7095 11669 295, 7107 11647 20</trace>
  <trace timeOffset="19717.127" brushRef="#br0" contextRef="#ctx0"> 7740 12273 412, 7740 12273 477, 7740 12273 533, 7740 12273 578, 7740 12273 612, 7740 12273 635, 7740 12273 648, 7740 12273 655, 7740 12273 656, 7740 12273 657, 7740 12273 658, 7740 12254 660, 7760 12251 663, 7789 12250 665, 7822 12247 668, 7862 12247 671, 7902 12247 675, 7945 12247 680, 7989 12245 686, 8032 12240 693, 8074 12235 700, 8113 12228 705, 8152 12222 712, 8185 12218 716, 8217 12213 719, 8238 12211 722, 8258 12209 724, 8269 12209 727, 8276 12209 728, 8282 12209 731, 8287 12209 733, 8291 12209 736, 8295 12209 740, 8301 12209 745, 8301 12209 750, 8301 12209 757, 8301 12209 763, 8304 12209 770, 8305 12209 774, 8307 12209 778, 8308 12218 782, 8310 12228 784, 8313 12247 786, 8316 12269 787, 8317 12293 787, 8320 12321 789, 8323 12353 789, 8327 12390 792, 8334 12431 793, 8340 12478 792, 8346 12530 794, 8352 12581 792, 8358 12637 792, 8362 12689 794, 8366 12741 793, 8369 12789 794, 8369 12834 795, 8370 12876 797, 8370 12909 797, 8370 12934 798, 8370 12954 799, 8370 12966 800, 8370 12971 802, 8370 12978 802, 8370 12978 803, 8370 12978 803, 8370 12978 804, 8370 12979 804, 8370 12980 803, 8370 12983 803, 8370 12983 802, 8370 12985 801, 8370 12986 799, 8370 12988 793, 8370 12990 779, 8370 12990 753, 8370 12991 703, 8366 12993 620, 8352 12993 487, 8336 12994 273, 8310 12994 11</trace>
  <trace timeOffset="21192.213" brushRef="#br0" contextRef="#ctx0"> 7807 13220 368, 7807 13220 412, 7807 13220 469, 7807 13220 528, 7807 13220 574, 7807 13220 604, 7807 13220 625, 7807 13220 638, 7807 13220 647, 7807 13220 653, 7807 13220 658, 7798 13222 663, 7798 13222 668, 7811 13222 674, 7833 13219 678, 7863 13212 684, 7895 13207 687, 7930 13200 690, 7967 13194 693, 8007 13189 694, 8047 13182 696, 8086 13178 696, 8126 13173 693, 8164 13169 693, 8203 13165 690, 8239 13162 691, 8276 13162 691, 8310 13162 693, 8341 13162 693, 8370 13162 694, 8389 13162 695, 8411 13159 696, 8430 13158 698, 8443 13157 699, 8463 13154 701, 8475 13152 703, 8486 13150 706, 8498 13146 711, 8502 13145 715, 8511 13142 721, 8516 13140 729, 8521 13138 738, 8525 13137 747, 8525 13137 756, 8527 13130 762, 8528 13126 766, 8530 13116 769, 8530 13097 770, 8530 13077 771, 8530 13050 771, 8527 13020 771, 8522 12986 771, 8518 12949 771, 8514 12905 770, 8511 12861 770, 8508 12812 769, 8506 12762 768, 8505 12714 766, 8504 12668 766, 8502 12625 766, 8502 12588 763, 8501 12554 765, 8499 12533 763, 8499 12515 765, 8498 12504 766, 8496 12493 766, 8496 12483 766, 8495 12477 766, 8493 12466 767, 8492 12461 765, 8490 12455 765, 8487 12446 765, 8486 12441 766, 8483 12436 768, 8482 12431 768, 8481 12426 768, 8479 12419 768, 8478 12414 768, 8476 12401 769, 8476 12395 770, 8475 12388 771, 8473 12378 772, 8472 12373 774, 8470 12368 774, 8467 12356 776, 8466 12353 777, 8461 12343 778, 8459 12336 780, 8452 12328 781, 8447 12321 781, 8440 12313 782, 8428 12302 783, 8415 12294 784, 8399 12284 784, 8381 12276 784, 8361 12271 784, 8337 12264 784, 8311 12262 785, 8281 12260 784, 8247 12259 782, 8209 12259 781, 8171 12259 780, 8130 12262 779, 8087 12266 781, 8045 12271 780, 8000 12273 779, 7954 12276 779, 7909 12276 777, 7863 12276 777, 7819 12276 778, 7776 12275 778, 7737 12269 778, 7701 12264 778, 7668 12257 778, 7639 12252 778, 7617 12247 778, 7597 12247 778, 7585 12247 778, 7571 12247 777, 7559 12247 779, 7549 12247 779, 7538 12247 780, 7533 12247 781, 7529 12247 779, 7525 12250 779, 7520 12251 780, 7516 12252 780, 7510 12254 782, 7510 12254 783, 7509 12254 783, 7509 12254 783, 7508 12254 784, 7506 12254 784, 7505 12254 786, 7505 12254 786, 7503 12254 785, 7503 12255 783, 7503 12264 781, 7503 12276 780, 7506 12298 781, 7514 12326 781, 7523 12356 781, 7533 12390 780, 7545 12426 780, 7554 12461 781, 7562 12500 779, 7571 12535 781, 7578 12571 779, 7585 12605 778, 7590 12637 781, 7596 12668 780, 7599 12697 781, 7602 12726 780, 7605 12758 778, 7607 12789 777, 7607 12824 778, 7607 12861 777, 7607 12896 778, 7603 12937 777, 7600 12973 778, 7597 13009 776, 7596 13041 776, 7594 13070 776, 7594 13091 777, 7594 13108 778, 7594 13121 778, 7594 13125 778, 7594 13130 777, 7594 13130 777, 7594 13130 778, 7594 13130 778, 7594 13133 779, 7594 13133 780, 7594 13135 778, 7594 13137 778, 7594 13137 778, 7594 13138 777, 7597 13142 778, 7602 13143 777, 7611 13147 778, 7623 13154 777, 7637 13158 777, 7656 13164 777, 7675 13170 775, 7693 13175 778, 7713 13180 778, 7733 13184 781, 7755 13187 782, 7781 13189 782, 7808 13189 779, 7840 13189 779, 7875 13185 779, 7913 13178 777, 7954 13167 781, 7996 13155 777, 8042 13143 777, 8089 13130 777, 8136 13118 775, 8184 13108 776, 8229 13101 777, 8271 13092 777, 8310 13087 777, 8344 13082 776, 8373 13079 774, 8395 13077 774, 8412 13075 775, 8425 13075 776, 8431 13075 776, 8444 13075 776, 8450 13075 777, 8457 13075 777, 8463 13075 778, 8463 13075 779, 8463 13075 778, 8463 13075 778, 8464 13075 777, 8466 13075 777, 8467 13075 777, 8469 13075 778, 8470 13075 777, 8472 13075 778, 8473 13075 778, 8475 13075 779, 8476 13075 781, 8478 13075 781, 8479 13075 783, 8483 13072 783, 8489 13067 784, 8495 13059 785, 8501 13046 787, 8505 13037 789, 8508 13020 789, 8511 13000 790, 8511 12978 789, 8511 12947 790, 8511 12915 790, 8506 12880 792, 8501 12844 792, 8492 12806 792, 8483 12767 789, 8475 12726 789, 8466 12686 787, 8459 12647 787, 8450 12612 792, 8446 12581 792, 8441 12555 792, 8438 12537 787, 8437 12521 787, 8435 12510 785, 8433 12498 784, 8431 12487 785, 8430 12483 785, 8430 12478 785, 8428 12472 787, 8427 12468 789, 8425 12463 789, 8425 12458 789, 8425 12458 787, 8423 12458 786, 8423 12458 784, 8423 12455 780, 8421 12454 773, 8421 12453 754, 8420 12451 719, 8415 12446 646, 8412 12441 525, 8410 12439 309, 8402 12439 35</trace>
  <trace timeOffset="22476.285" brushRef="#br0" contextRef="#ctx0"> 8135 12596 350, 8135 12596 398, 8135 12596 451, 8135 12596 502, 8135 12596 547, 8135 12596 588, 8135 12596 621, 8135 12596 649, 8135 12596 673, 8135 12596 693, 8129 12584 709, 8136 12564 726, 8147 12535 733, 8162 12504 744, 8182 12469 749, 8204 12430 753, 8232 12388 759, 8264 12344 761, 8298 12299 765, 8337 12252 766, 8378 12208 768, 8418 12165 768, 8461 12125 770, 8502 12088 770, 8543 12055 771, 8584 12025 771, 8622 12000 772, 8657 11979 772, 8689 11961 771, 8716 11947 771, 8739 11935 773, 8755 11926 773, 8769 11921 774, 8778 11916 775, 8786 11909 774, 8795 11905 777, 8801 11897 780, 8807 11891 783, 8812 11884 789, 8816 11876 793, 8817 11872 792, 8820 11868 795, 8820 11862 794, 8820 11855 794, 8820 11846 794, 8820 11835 793, 8814 11826 792, 8810 11819 787, 8801 11815 781, 8786 11809 773, 8768 11808 762, 8742 11808 748, 8716 11808 732, 8689 11808 716, 8661 11812 700, 8631 11818 687, 8601 11823 680, 8572 11826 675, 8547 11831 675, 8527 11835 676, 8511 11839 677, 8501 11840 680, 8496 11843 684, 8492 11843 688, 8492 11843 691, 8490 11843 693, 8490 11843 694, 8490 11843 693, 8490 11847 697, 8493 11855 699, 8505 11862 704, 8525 11868 710, 8547 11872 714, 8572 11872 718, 8599 11872 724, 8628 11868 728, 8657 11863 731, 8684 11860 735, 8710 11858 735, 8729 11855 737, 8746 11855 739, 8762 11855 740, 8772 11855 741, 8786 11863 741, 8795 11875 743, 8800 11882 745, 8804 11897 748, 8804 11913 751, 8804 11929 754, 8804 11948 759, 8801 11962 761, 8795 11976 763, 8792 11983 764, 8791 11988 764, 8790 11993 760, 8790 11993 757, 8790 11993 750, 8790 11993 739, 8790 11994 717, 8790 12000 667, 8790 12005 563, 8790 12012 348, 8794 12022 67</trace>
  <trace timeOffset="23022.316" brushRef="#br0" contextRef="#ctx0"> 8678 11276 433, 8678 11276 490, 8678 11276 547, 8678 11276 596, 8678 11276 635, 8678 11276 660, 8678 11276 678, 8595 11264 690, 8589 11264 697, 8578 11264 702, 8566 11271 703, 8558 11284 701, 8550 11304 699, 8547 11328 697, 8544 11357 695, 8544 11390 695, 8544 11423 694, 8547 11458 693, 8554 11490 691, 8561 11519 690, 8572 11546 689, 8586 11567 688, 8601 11583 687, 8612 11592 687, 8626 11600 687, 8644 11601 687, 8660 11601 688, 8681 11601 689, 8700 11597 690, 8718 11587 693, 8736 11575 694, 8752 11560 696, 8768 11543 699, 8781 11523 702, 8794 11507 706, 8803 11489 712, 8810 11469 720, 8814 11455 728, 8816 11439 739, 8816 11421 751, 8816 11401 763, 8810 11376 772, 8801 11354 780, 8790 11335 785, 8777 11318 790, 8768 11306 793, 8757 11301 794, 8748 11298 794, 8738 11298 792, 8722 11298 786, 8710 11306 778, 8693 11322 767, 8683 11342 746, 8673 11368 715, 8666 11398 656, 8664 11433 573, 8663 11471 436, 8663 11514 168</trace>
  <trace timeOffset="23488.344" brushRef="#br0" contextRef="#ctx0"> 8329 12760 515, 8329 12760 565, 8329 12760 619, 8329 12760 665, 8329 12760 698, 8329 12760 721, 8329 12760 734, 8329 12760 743, 8329 12760 747, 8329 12760 749, 8329 12760 751, 8320 12736 753, 8332 12743 755, 8350 12755 759, 8373 12777 760, 8398 12804 763, 8421 12834 766, 8444 12871 770, 8469 12909 774, 8493 12949 778, 8518 12988 780, 8544 13026 782, 8572 13062 782, 8603 13099 785, 8635 13135 792, 8670 13170 792, 8704 13207 797, 8738 13239 798, 8771 13271 798, 8803 13302 799, 8833 13331 799, 8862 13357 800, 8888 13379 801, 8911 13399 802, 8929 13416 801, 8943 13428 801, 8950 13435 801, 8955 13438 801, 8955 13438 802, 8955 13438 803, 8955 13438 804, 8956 13438 806, 8957 13438 805, 8957 13438 805, 8957 13437 801, 8957 13425 793, 8949 13408 780, 8934 13390 755, 8923 13378 710, 8907 13372 628, 8888 13369 505, 8866 13369 333, 8840 13372 86</trace>
  <trace timeOffset="23753.36" brushRef="#br0" contextRef="#ctx0"> 8700 13491 480, 8700 13491 523, 8700 13491 565, 8700 13491 599, 8700 13491 625, 8700 13491 647, 8700 13491 666, 8700 13491 684, 8786 13534 702, 8795 13543 719, 8801 13550 735, 8809 13555 748, 8814 13562 759, 8817 13565 769, 8823 13568 777, 8829 13568 785, 8839 13568 794, 8853 13562 800, 8871 13551 805, 8886 13537 809, 8900 13521 813, 8915 13504 814, 8932 13484 818, 8949 13464 819, 8965 13445 820, 8981 13426 820, 8995 13410 819, 9006 13398 817, 9014 13387 812, 9020 13379 803, 9023 13376 786, 9026 13373 759, 9026 13373 697, 9026 13372 576, 9026 13372 297, 9026 13372 5</trace>
  <trace timeOffset="24193.385" brushRef="#br0" contextRef="#ctx0"> 8353 13972 569, 8353 13972 618, 8353 13972 670, 8353 13972 713, 8353 13972 742, 8353 13972 761, 8353 13972 773, 8353 13972 784, 8353 13972 794, 8353 13972 807, 8353 13972 817, 8340 13929 826, 8349 13901 835, 8359 13874 836, 8372 13844 843, 8382 13815 843, 8395 13788 845, 8404 13762 847, 8411 13745 847, 8414 13734 847, 8417 13730 846, 8417 13730 844, 8421 13730 844, 8430 13730 843, 8440 13741 844, 8456 13759 845, 8467 13786 846, 8479 13818 851, 8490 13854 850, 8499 13891 852, 8508 13929 853, 8514 13962 852, 8521 13991 853, 8524 14011 854, 8527 14021 855, 8528 14028 855, 8528 14028 854, 8528 14028 854, 8528 14028 854, 8530 14029 854, 8530 14030 850, 8530 14033 841, 8531 14033 828, 8532 14040 810, 8532 14045 786, 8535 14055 756, 8537 14065 709, 8538 14076 629, 8540 14093 518, 8540 14105 346, 8540 14122 93</trace>
  <trace timeOffset="24417.396" brushRef="#br0" contextRef="#ctx0"> 8355 14259 611, 8355 14259 655, 8355 14259 703, 8355 14259 743, 8355 14259 774, 8355 14259 797, 8355 14259 813, 8355 14259 827, 8355 14259 841, 8355 14259 851, 8404 14183 859, 8428 14161 865, 8456 14139 867, 8482 14120 870, 8511 14102 872, 8541 14088 873, 8570 14077 875, 8598 14070 874, 8624 14065 873, 8642 14064 871, 8660 14064 868, 8673 14064 865, 8684 14064 858, 8696 14064 843, 8703 14065 818, 8713 14068 769, 8719 14070 639, 8725 14071 337, 8732 14073 25</trace>
  <trace timeOffset="28328.621" brushRef="#br0" contextRef="#ctx0"> 3260 4306 373, 3260 4306 406, 3260 4306 440, 3260 4306 478, 3260 4306 514, 3260 4306 538, 3179 4279 555, 3159 4284 564, 3134 4296 571, 3115 4317 576, 3096 4341 580, 3079 4373 586, 3067 4412 594, 3057 4459 600, 3049 4515 607, 3046 4577 612, 3046 4642 615, 3046 4711 616, 3053 4782 618, 3065 4853 618, 3078 4924 620, 3095 4988 619, 3112 5049 620, 3130 5099 623, 3148 5141 623, 3166 5175 625, 3186 5199 622, 3206 5216 620, 3228 5221 620, 3253 5221 619, 3277 5211 618, 3303 5191 616, 3329 5162 615, 3351 5125 614, 3374 5084 615, 3393 5039 618, 3409 4991 620, 3421 4946 623, 3430 4905 627, 3438 4870 629, 3442 4848 632, 3444 4834 639, 3446 4829 645, 3446 4829 650, 3446 4828 653, 3446 4828 654, 3447 4845 655, 3450 4878 658, 3456 4930 664, 3461 4996 666, 3467 5077 669, 3469 5167 673, 3472 5262 674, 3475 5356 675, 3478 5447 676, 3478 5533 674, 3478 5612 675, 3478 5683 679, 3472 5748 681, 3462 5803 684, 3450 5849 685, 3433 5886 686, 3417 5915 690, 3397 5934 696, 3374 5946 703, 3351 5950 711, 3326 5950 721, 3300 5950 732, 3273 5942 743, 3247 5927 754, 3221 5905 763, 3199 5881 764, 3180 5854 768, 3164 5823 765, 3153 5793 763, 3147 5761 760, 3145 5728 751, 3145 5695 734, 3151 5658 698, 3163 5618 623, 3182 5581 484, 3201 5540 206</trace>
  <trace timeOffset="29352.68" brushRef="#br0" contextRef="#ctx0"> 3717 5039 613, 3717 5039 634, 3717 5039 660, 3717 5039 689, 3717 5039 711, 3717 5039 724, 3650 5128 733, 3644 5150 739, 3641 5177 748, 3640 5206 752, 3640 5236 759, 3641 5268 761, 3649 5300 761, 3660 5329 763, 3670 5356 763, 3682 5378 764, 3696 5398 763, 3709 5414 763, 3721 5424 763, 3734 5430 763, 3750 5433 763, 3767 5433 761, 3789 5432 760, 3809 5420 759, 3831 5403 756, 3851 5380 754, 3869 5354 752, 3886 5325 751, 3899 5297 750, 3912 5266 751, 3919 5238 749, 3925 5211 752, 3926 5184 752, 3926 5165 753, 3926 5146 756, 3926 5136 755, 3926 5129 757, 3926 5124 760, 3926 5124 762, 3926 5121 765, 3926 5121 766, 3926 5121 765, 3926 5121 763, 3926 5121 763, 3926 5121 763, 3926 5138 766, 3926 5160 770, 3929 5189 769, 3935 5216 772, 3941 5238 770, 3948 5256 769, 3954 5270 768, 3964 5278 767, 3974 5288 765, 3983 5292 764, 3998 5297 763, 4015 5298 762, 4033 5298 761, 4058 5293 760, 4081 5281 759, 4106 5265 759, 4129 5245 756, 4153 5221 752, 4175 5196 752, 4194 5165 748, 4209 5134 746, 4223 5104 745, 4231 5074 743, 4237 5045 742, 4240 5017 741, 4240 5000 742, 4240 4983 740, 4240 4974 742, 4238 4969 743, 4237 4964 744, 4237 4964 748, 4230 4964 748, 4223 4964 748, 4212 4974 748, 4198 4988 747, 4189 5012 747, 4182 5039 747, 4178 5067 746, 4176 5099 747, 4176 5128 751, 4176 5155 752, 4179 5179 755, 4183 5192 753, 4191 5204 752, 4195 5211 750, 4198 5216 749, 4206 5219 749, 4211 5221 748, 4215 5223 747, 4224 5223 747, 4231 5223 748, 4243 5216 749, 4256 5204 751, 4267 5189 748, 4279 5170 748, 4291 5150 745, 4303 5129 744, 4315 5110 745, 4329 5093 745, 4338 5081 746, 4350 5072 746, 4358 5069 745, 4370 5069 743, 4387 5069 741, 4403 5078 740, 4426 5098 739, 4444 5125 737, 4461 5160 738, 4474 5199 737, 4486 5241 738, 4494 5278 739, 4499 5312 738, 4502 5334 737, 4502 5349 737, 4503 5354 736, 4503 5354 737, 4503 5354 740, 4503 5354 742, 4503 5356 743, 4503 5356 742, 4503 5356 737, 4500 5353 728, 4494 5339 716, 4491 5320 702, 4491 5297 685, 4491 5273 666, 4494 5245 645, 4502 5218 619, 4514 5192 598, 4526 5167 578, 4542 5141 561, 4557 5121 542, 4572 5103 528, 4587 5084 513, 4601 5069 504, 4610 5059 502, 4619 5049 502, 4623 5042 504, 4626 5037 512, 4630 5034 528, 4630 5034 550, 4630 5032 582, 4630 5032 615, 4630 5032 645, 4632 5032 668, 4632 5029 680, 4632 5029 687, 4632 5032 691, 4633 5046 693, 4634 5069 694, 4636 5099 695, 4640 5131 698, 4648 5162 697, 4655 5189 698, 4666 5216 695, 4678 5235 691, 4692 5251 688, 4703 5260 685, 4713 5268 684, 4721 5273 681, 4726 5274 677, 4730 5277 668, 4730 5277 658, 4730 5277 649, 4730 5277 637, 4731 5278 620, 4731 5278 595, 4731 5280 564, 4731 5280 528, 4731 5281 488, 4731 5281 439, 4731 5283 346, 4731 5283 171</trace>
  <trace timeOffset="29581.691" brushRef="#br0" contextRef="#ctx0"> 4882 4986 565, 4882 4986 579, 4882 4986 592, 4882 4986 604, 4882 4986 612, 4882 4986 615, 4882 4986 617, 4882 4986 618, 4882 4986 619, 4882 4986 618, 4882 4952 617, 4882 4952 616, 4882 4951 615, 4882 4951 613, 4882 4949 611, 4883 4947 607, 4883 4946 598, 4883 4946 582, 4885 4945 547, 4885 4945 486, 4886 4942 368, 4892 4942 143</trace>
  <trace timeOffset="29933.713" brushRef="#br0" contextRef="#ctx0"> 5083 4752 528, 5083 4752 587, 5083 4752 640, 5083 4752 679, 5083 4752 703, 5083 4752 719, 5083 4752 728, 5083 4752 737, 5083 4752 746, 5055 4870 759, 5048 4920 772, 5044 4978 782, 5039 5036 793, 5039 5092 800, 5039 5141 799, 5041 5179 799, 5050 5208 794, 5060 5225 784, 5073 5233 774, 5090 5233 763, 5105 5225 752, 5126 5206 741, 5142 5179 737, 5156 5143 733, 5168 5104 734, 5178 5063 737, 5185 5022 742, 5188 4983 748, 5188 4946 754, 5188 4914 761, 5185 4884 766, 5174 4857 773, 5162 4833 781, 5146 4811 790, 5129 4792 799, 5109 4778 806, 5094 4768 810, 5077 4763 813, 5061 4763 814, 5044 4763 814, 5021 4773 813, 5003 4788 808, 4986 4809 801, 4973 4831 784, 4962 4857 757, 4954 4881 705, 4950 4905 602, 4948 4922 375, 4948 4940 85</trace>
  <trace timeOffset="30348.736" brushRef="#br0" contextRef="#ctx0"> 3835 6007 660, 3835 6007 665, 3835 6007 665, 3835 6007 660, 3835 6007 657, 3835 6007 654, 3835 6007 651, 3835 6007 651, 3835 6007 650, 3835 6007 650, 3946 5990 651, 3998 5984 651, 4055 5978 654, 4115 5974 654, 4179 5970 654, 4246 5969 655, 4312 5967 655, 4380 5967 660, 4448 5967 665, 4514 5966 671, 4581 5966 678, 4646 5966 686, 4710 5964 696, 4774 5963 711, 4833 5961 726, 4892 5958 743, 4945 5957 759, 4996 5957 770, 5039 5957 778, 5077 5957 784, 5108 5957 790, 5129 5957 793, 5146 5960 796, 5156 5961 799, 5161 5961 802, 5165 5963 804, 5165 5963 807, 5165 5963 808, 5165 5963 807, 5167 5964 805, 5168 5964 794, 5168 5966 750, 5170 5967 595, 5170 5972 289</trace>
  <trace timeOffset="31948.828" brushRef="#br0" contextRef="#ctx0"> 12046 1605 100, 12046 1605 151, 12046 1605 200, 12046 1605 244, 12046 1605 285, 12046 1605 320, 12046 1605 353, 12046 1605 384, 12046 1605 412, 12046 1605 439, 12046 1551 467, 12046 1549 492, 12047 1548 517, 12047 1546 539, 12047 1544 558, 12047 1543 573, 12047 1541 585, 12047 1541 594, 12047 1540 598, 12047 1540 600, 12047 1540 601, 12048 1541 600, 12050 1556 600, 12053 1581 601, 12056 1615 600, 12059 1654 601, 12062 1698 600, 12067 1745 600, 12073 1794 613, 12080 1850 624, 12088 1910 638, 12096 1976 651, 12108 2046 654, 12118 2121 656, 12129 2198 660, 12138 2276 661, 12147 2351 664, 12154 2424 675, 12161 2496 681, 12167 2567 689, 12170 2636 696, 12173 2709 694, 12174 2781 696, 12176 2856 696, 12176 2937 698, 12177 3016 698, 12179 3096 699, 12180 3173 702, 12183 3251 703, 12189 3325 706, 12193 3396 706, 12199 3464 706, 12206 3529 706, 12213 3592 705, 12220 3653 705, 12226 3713 706, 12229 3771 705, 12232 3831 708, 12234 3887 705, 12234 3946 705, 12234 4006 708, 12234 4066 706, 12229 4129 708, 12225 4192 708, 12219 4255 710, 12212 4318 711, 12206 4382 713, 12202 4442 716, 12199 4500 716, 12199 4555 719, 12199 4604 718, 12199 4650 717, 12199 4694 718, 12199 4737 717, 12202 4780 716, 12205 4821 715, 12206 4866 715, 12208 4913 714, 12209 4961 715, 12209 5013 713, 12209 5067 714, 12209 5126 716, 12206 5187 716, 12203 5251 719, 12200 5317 719, 12197 5383 718, 12194 5449 719, 12191 5516 718, 12189 5579 718, 12186 5641 716, 12186 5700 717, 12186 5756 719, 12186 5811 720, 12186 5862 724, 12185 5913 723, 12185 5961 723, 12182 6009 724, 12179 6058 723, 12176 6111 726, 12170 6168 724, 12165 6229 726, 12157 6292 726, 12151 6358 726, 12144 6425 727, 12137 6495 726, 12129 6566 728, 12119 6639 727, 12112 6713 726, 12106 6786 727, 12100 6857 726, 12093 6924 727, 12089 6992 724, 12086 7054 723, 12085 7115 724, 12083 7172 722, 12083 7225 726, 12083 7278 726, 12083 7331 726, 12083 7385 726, 12083 7439 724, 12082 7499 726, 12082 7557 726, 12079 7618 726, 12074 7677 727, 12070 7738 726, 12063 7795 726, 12057 7853 723, 12051 7907 722, 12046 7960 722, 12040 8013 722, 12033 8066 722, 12028 8121 722, 12025 8178 722, 12023 8236 720, 12021 8296 720, 12021 8358 719, 12021 8425 715, 12021 8495 713, 12021 8568 709, 12021 8642 705, 12021 8715 706, 12021 8790 705, 12021 8862 705, 12020 8935 703, 12018 9005 704, 12017 9075 705, 12017 9143 703, 12017 9210 705, 12017 9276 704, 12017 9342 701, 12017 9407 699, 12017 9471 693, 12017 9535 688, 12017 9595 683, 12017 9656 681, 12017 9715 681, 12017 9772 679, 12017 9831 680, 12017 9888 677, 12015 9944 676, 12014 10000 676, 12009 10055 676, 12005 10111 678, 12001 10164 678, 11998 10217 678, 11995 10265 677, 11992 10311 677, 11989 10353 676, 11986 10389 674, 11985 10422 675, 11985 10451 673, 11985 10476 675, 11985 10497 673, 11985 10513 671, 11985 10524 667, 11985 10528 663, 11985 10539 660, 11985 10544 657, 11985 10548 654, 11985 10553 652, 11985 10553 649, 11985 10553 639, 11985 10553 610, 11985 10554 553, 11985 10554 460, 11985 10554 259, 11977 10540 16</trace>
  <trace timeOffset="34795.992" brushRef="#br0" contextRef="#ctx0"> 12750 2641 241, 12750 2641 288, 12750 2641 336, 12750 2641 388, 12750 2641 440, 12750 2641 492, 12750 2641 544, 12750 2641 591, 12750 2641 631, 12750 2641 664, 12738 2631 691, 12738 2631 712, 12736 2629 727, 12736 2629 736, 12735 2628 740, 12735 2628 743, 12735 2626 744, 12735 2621 744, 12742 2614 744, 12757 2605 744, 12779 2590 744, 12806 2574 745, 12838 2556 742, 12874 2535 734, 12912 2515 731, 12952 2496 722, 12991 2477 721, 13027 2464 719, 13059 2453 714, 13088 2446 706, 13108 2441 693, 13120 2438 672, 13126 2438 647, 13131 2438 618, 13137 2438 588, 13141 2438 555, 13147 2438 520, 13147 2438 484, 13147 2438 446, 13147 2438 408, 13147 2441 358, 13147 2452 295, 13144 2466 203, 13137 2481 93</trace>
  <trace timeOffset="35062.004" brushRef="#br0" contextRef="#ctx0"> 12945 2613 466, 12945 2613 515, 12945 2613 557, 12945 2613 591, 12945 2613 616, 12945 2613 637, 12945 2613 648, 12945 2613 658, 12945 2613 668, 12945 2613 677, 12935 2652 687, 12935 2684 697, 12938 2718 704, 12942 2753 712, 12949 2790 717, 12952 2827 720, 12955 2859 721, 12956 2890 723, 12956 2912 724, 12958 2932 726, 12958 2945 727, 12958 2957 728, 12958 2969 728, 12958 2974 729, 12958 2980 729, 12958 2980 729, 12958 2980 729, 12958 2980 728, 12958 2981 726, 12958 2983 723, 12958 2984 719, 12958 2986 711, 12958 2992 696, 12958 2998 667, 12958 3002 609, 12958 3009 522, 12958 3009 379, 12958 3009 118</trace>
  <trace timeOffset="36189.07" brushRef="#br0" contextRef="#ctx0"> 13218 2230 404, 13218 2230 429, 13218 2230 449, 13218 2230 463, 13218 2230 479, 13218 2230 495, 13218 2230 519, 13218 2230 539, 13221 2324 557, 13225 2367 570, 13230 2409 581, 13234 2450 598, 13237 2489 609, 13240 2523 623, 13241 2547 633, 13241 2567 636, 13243 2579 645, 13243 2585 652, 13243 2591 660, 13243 2591 670, 13243 2591 678, 13243 2591 685, 13243 2593 693, 13243 2593 699, 13243 2594 705, 13241 2594 713, 13237 2587 715, 13230 2571 719, 13222 2549 720, 13217 2522 714, 13212 2491 716, 13210 2456 710, 13208 2419 710, 13207 2377 711, 13207 2339 711, 13207 2305 712, 13207 2280 713, 13208 2259 713, 13210 2247 712, 13212 2236 711, 13215 2226 709, 13217 2221 709, 13222 2213 705, 13227 2213 702, 13230 2209 699, 13240 2209 693, 13253 2209 685, 13267 2213 678, 13287 2223 669, 13302 2233 660, 13312 2242 647, 13319 2252 632, 13325 2257 619, 13327 2260 611, 13329 2271 607, 13329 2282 609, 13329 2297 610, 13325 2317 610, 13318 2334 612, 13308 2348 610, 13299 2363 611, 13292 2375 611, 13283 2385 610, 13278 2394 609, 13272 2402 604, 13267 2411 580, 13266 2415 523, 13263 2424 420, 13263 2435 245, 13263 2444 5</trace>
  <trace timeOffset="36582.094" brushRef="#br0" contextRef="#ctx0"> 13378 2895 491, 13378 2895 532, 13378 2895 574, 13378 2895 615, 13378 2895 646, 13378 2895 665, 13378 2895 674, 13378 2895 680, 13378 2895 685, 13378 2895 693, 13378 2895 697, 13378 2954 702, 13384 2987 704, 13389 3021 705, 13392 3057 705, 13395 3091 705, 13395 3121 709, 13396 3142 710, 13396 3160 715, 13396 3173 717, 13396 3178 719, 13396 3185 721, 13396 3185 722, 13396 3185 723, 13396 3185 723, 13396 3185 721, 13395 3188 716, 13393 3188 704, 13392 3188 675, 13390 3188 614, 13386 3188 468, 13381 3185 187</trace>
  <trace timeOffset="37041.117" brushRef="#br0" contextRef="#ctx0"> 12666 3831 558, 12666 3831 563, 12666 3831 570, 12666 3831 574, 12666 3831 579, 12666 3831 590, 12666 3831 600, 12666 3831 612, 12666 3831 622, 12666 3831 632, 12666 3831 638, 12733 3792 641, 12763 3781 642, 12797 3767 642, 12832 3755 640, 12867 3745 638, 12900 3735 633, 12930 3727 621, 12958 3725 594, 12975 3723 540, 12987 3722 462, 12997 3722 359, 13001 3725 231, 13006 3735 72</trace>
  <trace timeOffset="37249.13" brushRef="#br0" contextRef="#ctx0"> 12887 3830 387, 12887 3830 419, 12887 3830 458, 12887 3830 504, 12887 3830 547, 12887 3830 585, 12883 3921 610, 12888 3955 629, 12891 3992 646, 12893 4030 660, 12894 4066 670, 12894 4100 675, 12894 4130 679, 12894 4156 680, 12894 4180 682, 12893 4195 682, 12890 4210 681, 12887 4220 679, 12884 4224 674, 12884 4228 660, 12884 4228 629, 12883 4228 573, 12883 4228 497, 12883 4230 392, 12883 4230 216, 12883 4230 0</trace>
  <trace timeOffset="37733.16" brushRef="#br0" contextRef="#ctx0"> 13260 3732 505, 13260 3732 522, 13260 3732 546, 13260 3732 579, 13260 3732 614, 13257 3827 636, 13256 3852 650, 13256 3872 655, 13256 3889 657, 13256 3902 658, 13256 3909 660, 13256 3921 660, 13256 3925 660, 13256 3930 660, 13256 3934 660, 13256 3934 665, 13256 3934 673, 13256 3934 680, 13256 3934 687, 13256 3935 694, 13256 3935 699, 13256 3935 706, 13249 3925 714, 13240 3909 722, 13231 3882 724, 13222 3854 728, 13214 3823 726, 13210 3791 726, 13208 3756 727, 13208 3725 726, 13211 3693 724, 13221 3666 722, 13231 3641 721, 13243 3621 719, 13253 3606 719, 13261 3595 718, 13269 3587 716, 13272 3584 713, 13279 3577 709, 13284 3575 704, 13287 3575 700, 13292 3573 695, 13295 3573 693, 13299 3573 689, 13302 3573 687, 13308 3580 686, 13309 3585 685, 13313 3596 685, 13315 3612 686, 13315 3626 687, 13315 3646 688, 13306 3664 689, 13296 3679 690, 13284 3695 691, 13272 3706 691, 13261 3716 691, 13249 3725 690, 13240 3730 687, 13231 3735 680, 13224 3742 661, 13218 3745 614, 13215 3747 518, 13215 3747 323, 13215 3752 53</trace>
  <trace timeOffset="38109.18" brushRef="#br0" contextRef="#ctx0"> 13353 4134 466, 13353 4134 492, 13353 4134 528, 13353 4134 568, 13353 4134 598, 13353 4134 617, 13353 4134 627, 13353 4134 629, 13353 4134 628, 13353 4134 627, 13353 4134 622, 13355 4098 618, 13360 4105 616, 13363 4121 612, 13366 4142 611, 13366 4163 611, 13366 4186 613, 13360 4209 617, 13353 4231 622, 13347 4247 625, 13340 4262 629, 13337 4271 637, 13334 4275 650, 13332 4280 669, 13332 4280 687, 13331 4280 701, 13331 4280 709, 13331 4282 708, 13331 4284 706, 13331 4284 703, 13331 4284 701, 13344 4284 700, 13358 4282 696, 13378 4275 688, 13396 4267 669, 13410 4262 632, 13422 4255 573, 13431 4253 495, 13436 4250 403, 13441 4250 294, 13441 4250 162, 13441 4250 6</trace>
  <trace timeOffset="39101.24" brushRef="#br0" contextRef="#ctx0"> 12488 8825 553, 12488 8825 561, 12488 8825 564, 12488 8825 576, 12488 8825 595, 12488 8825 618, 12488 8825 643, 12488 8825 661, 12578 8776 673, 12617 8764 680, 12657 8751 683, 12699 8736 682, 12745 8722 680, 12789 8710 674, 12831 8698 661, 12868 8693 633, 12899 8693 581, 12925 8693 510, 12941 8702 411, 12953 8719 298, 12956 8739 167, 12956 8761 18</trace>
  <trace timeOffset="39390.254" brushRef="#br0" contextRef="#ctx0"> 12764 8751 471, 12764 8751 525, 12764 8751 572, 12764 8751 615, 12764 8751 651, 12764 8751 677, 12764 8751 696, 12764 8751 709, 12756 8850 717, 12753 8893 721, 12751 8937 724, 12750 8979 726, 12748 9022 726, 12747 9063 732, 12745 9102 734, 12745 9140 739, 12744 9174 742, 12744 9206 747, 12744 9235 753, 12744 9261 759, 12744 9286 767, 12744 9308 770, 12747 9331 774, 12750 9353 779, 12753 9375 782, 12756 9392 783, 12760 9407 784, 12763 9416 781, 12767 9426 780, 12770 9435 777, 12771 9438 773, 12773 9443 764, 12773 9443 745, 12773 9443 711, 12773 9443 650, 12774 9443 548, 12774 9443 371, 12776 9440 94</trace>
  <trace timeOffset="39956.285" brushRef="#br0" contextRef="#ctx0"> 13178 8478 387, 13178 8478 448, 13178 8478 506, 13178 8478 556, 13178 8478 599, 13178 8478 633, 13178 8478 661, 13178 8478 686, 13178 8478 700, 13178 8478 714, 13179 8584 721, 13181 8620 726, 13182 8656 729, 13184 8688 730, 13185 8715 731, 13186 8736 731, 13186 8746 731, 13188 8751 732, 13188 8751 734, 13188 8751 738, 13188 8751 741, 13188 8753 744, 13188 8754 747, 13188 8754 749, 13188 8754 750, 13185 8741 752, 13181 8719 755, 13175 8686 759, 13173 8651 761, 13172 8614 764, 13172 8572 768, 13172 8528 768, 13176 8485 770, 13185 8439 768, 13199 8395 767, 13215 8354 769, 13237 8315 768, 13261 8280 769, 13286 8248 768, 13312 8222 766, 13335 8201 764, 13358 8186 761, 13374 8177 757, 13384 8172 752, 13393 8170 746, 13403 8170 738, 13410 8170 731, 13419 8182 726, 13424 8197 721, 13424 8218 720, 13422 8246 721, 13413 8274 724, 13399 8301 728, 13384 8327 733, 13369 8349 737, 13353 8369 740, 13337 8388 743, 13322 8405 744, 13312 8415 745, 13301 8425 745, 13290 8436 743, 13279 8447 739, 13266 8460 731, 13256 8475 712, 13244 8494 660, 13234 8515 565, 13225 8540 389, 13215 8568 108</trace>
  <trace timeOffset="40428.312" brushRef="#br0" contextRef="#ctx0"> 13205 9428 594, 13205 9428 610, 13205 9428 623, 13205 9428 636, 13205 9428 649, 13205 9428 660, 13205 9428 668, 13205 9428 671, 13205 9428 673, 13205 9428 672, 13205 9428 672, 13228 9517 671, 13228 9547 671, 13222 9578 672, 13217 9607 675, 13211 9630 680, 13207 9645 693, 13204 9661 709, 13201 9669 729, 13199 9674 746, 13198 9679 759, 13198 9679 767, 13196 9679 771, 13196 9679 774, 13196 9679 776, 13196 9679 777, 13196 9677 776, 13198 9662 776, 13208 9639 775, 13224 9610 776, 13238 9581 775, 13256 9556 775, 13270 9532 774, 13282 9519 772, 13289 9512 768, 13292 9509 765, 13292 9509 761, 13296 9509 757, 13304 9513 754, 13313 9525 750, 13322 9547 748, 13325 9569 746, 13325 9595 746, 13325 9619 745, 13325 9644 746, 13322 9665 746, 13318 9682 747, 13315 9697 747, 13312 9707 747, 13309 9711 745, 13308 9718 731, 13305 9719 682, 13302 9723 571, 13299 9726 284</trace>
  <trace timeOffset="45952.63" brushRef="#br0" contextRef="#ctx0"> 14391 1669 113, 14391 1669 137, 14391 1669 158, 14391 1669 177, 14391 1669 200, 14391 1669 225, 14391 1669 249, 14391 1669 273, 14391 1669 295, 14391 1669 316, 14383 1654 335, 14382 1647 351, 14380 1644 365, 14379 1639 376, 14379 1639 388, 14377 1639 397, 14377 1639 404, 14376 1639 407, 14375 1637 410, 14372 1637 411, 14371 1637 412, 14366 1637 413, 14362 1637 413, 14356 1642 414, 14350 1647 414, 14346 1656 414, 14340 1664 415, 14337 1673 416, 14334 1683 417, 14333 1695 419, 14328 1711 420, 14326 1728 420, 14323 1752 420, 14320 1775 420, 14317 1801 420, 14314 1828 431, 14311 1860 443, 14310 1896 457, 14310 1937 469, 14310 1983 471, 14310 2034 473, 14310 2089 476, 14308 2152 479, 14308 2215 486, 14307 2280 491, 14305 2343 500, 14305 2402 516, 14304 2459 525, 14304 2515 540, 14304 2571 552, 14304 2625 557, 14304 2680 567, 14304 2734 571, 14304 2792 577, 14307 2849 580, 14310 2909 585, 14315 2969 588, 14320 3030 594, 14324 3091 602, 14328 3153 610, 14331 3214 620, 14333 3278 627, 14333 3344 636, 14333 3410 646, 14333 3479 654, 14328 3543 661, 14324 3606 665, 14318 3663 668, 14311 3713 668, 14307 3756 670, 14304 3796 673, 14303 3831 672, 14301 3864 674, 14301 3895 673, 14301 3926 674, 14301 3959 675, 14301 3992 675, 14305 4030 676, 14310 4071 676, 14317 4120 677, 14321 4168 677, 14327 4218 678, 14331 4267 677, 14334 4317 677, 14337 4364 677, 14339 4410 679, 14339 4454 683, 14340 4496 683, 14340 4536 687, 14340 4574 687, 14340 4611 687, 14340 4646 689, 14342 4679 689, 14344 4711 690, 14347 4743 691, 14350 4775 693, 14354 4812 693, 14359 4850 693, 14365 4892 691, 14371 4934 693, 14379 4981 691, 14385 5029 693, 14391 5077 695, 14395 5126 695, 14398 5175 698, 14398 5221 698, 14398 5262 698, 14398 5300 699, 14398 5336 699, 14397 5370 699, 14392 5402 700, 14389 5432 702, 14386 5462 702, 14383 5491 704, 14380 5521 703, 14377 5554 704, 14375 5589 705, 14371 5628 706, 14369 5668 709, 14368 5712 710, 14365 5760 715, 14362 5810 717, 14356 5857 722, 14350 5908 724, 14344 5955 724, 14337 6001 726, 14331 6043 726, 14326 6082 726, 14321 6119 726, 14318 6153 726, 14315 6183 727, 14314 6213 727, 14311 6244 727, 14311 6275 727, 14311 6309 727, 14311 6347 728, 14311 6384 728, 14315 6425 728, 14317 6468 729, 14317 6514 728, 14317 6561 730, 14317 6609 731, 14317 6656 731, 14317 6705 733, 14314 6750 733, 14307 6796 735, 14301 6841 735, 14295 6884 735, 14288 6927 735, 14279 6965 735, 14274 7004 735, 14268 7040 737, 14262 7074 736, 14257 7110 737, 14255 7145 739, 14251 7179 736, 14249 7214 738, 14248 7249 736, 14248 7286 736, 14248 7321 736, 14248 7357 735, 14248 7392 734, 14248 7427 733, 14248 7461 732, 14248 7497 732, 14248 7533 733, 14248 7570 732, 14248 7604 732, 14246 7640 731, 14246 7674 731, 14246 7706 730, 14246 7736 731, 14246 7766 732, 14246 7795 729, 14246 7821 730, 14246 7849 727, 14246 7875 727, 14249 7902 726, 14253 7931 726, 14256 7961 726, 14259 7993 724, 14262 8028 723, 14262 8064 720, 14262 8102 719, 14262 8139 717, 14262 8173 718, 14257 8208 718, 14251 8242 718, 14243 8275 718, 14236 8306 718, 14229 8332 718, 14223 8358 717, 14214 8383 716, 14210 8406 716, 14206 8427 718, 14203 8451 718, 14201 8475 719, 14201 8499 717, 14200 8526 714, 14198 8553 710, 14197 8579 705, 14194 8606 701, 14190 8633 695, 14188 8661 689, 14185 8690 682, 14181 8720 676, 14178 8746 670, 14175 8771 664, 14172 8796 657, 14169 8816 651, 14168 8833 644, 14168 8852 637, 14168 8869 627, 14168 8890 617, 14168 8915 604, 14168 8937 594, 14168 8958 580, 14168 8979 565, 14168 9002 551, 14168 9019 537, 14168 9036 525, 14168 9058 516, 14168 9082 512, 14168 9109 506, 14168 9134 506, 14168 9152 503, 14168 9172 503, 14168 9190 503, 14168 9203 502, 14168 9223 503, 14168 9242 503, 14168 9259 502, 14169 9281 502, 14172 9303 502, 14175 9324 502, 14177 9345 500, 14180 9368 495, 14183 9394 484, 14184 9426 469, 14185 9457 453, 14187 9492 432, 14188 9527 416, 14188 9564 405, 14188 9597 399, 14188 9629 399, 14188 9657 402, 14188 9685 404, 14187 9711 407, 14185 9736 412, 14184 9762 414, 14184 9786 416, 14184 9809 416, 14184 9832 417, 14184 9856 417, 14184 9881 417, 14184 9905 417, 14185 9931 417, 14187 9958 419, 14188 9985 421, 14188 10015 422, 14190 10044 425, 14190 10072 430, 14190 10099 434, 14192 10127 441, 14192 10152 448, 14192 10175 456, 14194 10193 465, 14194 10211 472, 14194 10228 478, 14194 10241 482, 14195 10260 486, 14197 10277 489, 14198 10289 490, 14201 10306 492, 14204 10321 491, 14206 10330 492, 14210 10345 492, 14211 10354 495, 14213 10358 498, 14214 10363 501, 14214 10363 503, 14214 10368 505, 14216 10372 509, 14216 10376 510, 14217 10381 512, 14217 10381 504, 14217 10381 490, 14217 10381 477, 14217 10383 462, 14219 10383 447, 14219 10383 417, 14216 10375 335, 14207 10355 117</trace>
  <trace timeOffset="49956.855" brushRef="#br0" contextRef="#ctx0"> 14927 1590 249, 14927 1590 312, 14927 1590 370, 14927 1590 423, 14927 1590 472, 14927 1590 515, 14927 1590 553, 14927 1590 583, 14927 1590 608, 14927 1590 625, 14927 1590 637, 14916 1556 643, 14914 1555 648, 14914 1555 651, 14914 1553 655, 14914 1553 658, 14914 1553 663, 14914 1549 670, 14924 1541 679, 14940 1531 687, 14963 1516 694, 14988 1499 701, 15017 1482 705, 15047 1464 709, 15077 1448 712, 15109 1431 714, 15141 1414 715, 15173 1396 716, 15205 1380 716, 15235 1367 716, 15264 1356 716, 15285 1350 716, 15303 1345 715, 15316 1342 713, 15322 1342 711, 15327 1342 706, 15327 1342 702, 15327 1342 697, 15332 1342 691, 15336 1342 682, 15341 1342 668, 15344 1347 644, 15344 1358 611, 15344 1369 567, 15344 1384 517, 15339 1392 467, 15333 1402 424, 15327 1409 396, 15322 1416 374, 15313 1421 359, 15306 1426 349, 15300 1431 342, 15296 1431 337, 15287 1436 336, 15281 1438 337, 15277 1439 341, 15273 1441 348, 15273 1441 359, 15271 1441 374, 15271 1441 397, 15270 1443 427, 15268 1443 462, 15267 1444 501, 15265 1444 537, 15264 1446 568, 15262 1446 590, 15261 1448 609, 15259 1448 621, 15256 1453 634, 15253 1458 648, 15251 1470 661, 15250 1489 677, 15250 1516 691, 15250 1551 701, 15250 1588 714, 15250 1627 721, 15250 1668 727, 15250 1705 731, 15250 1742 732, 15250 1773 733, 15250 1802 735, 15248 1823 735, 15248 1840 745, 15247 1859 756, 15245 1870 764, 15245 1883 774, 15244 1895 774, 15244 1901 774, 15242 1907 774, 15242 1913 774, 15242 1913 773, 15241 1913 774, 15241 1913 774, 15241 1914 773, 15239 1916 775, 15239 1917 776, 15239 1919 778, 15238 1921 779, 15238 1922 779, 15236 1924 779, 15236 1925 777, 15236 1927 774, 15236 1928 766, 15236 1930 746, 15235 1930 699, 15235 1931 608, 15235 1931 439, 15235 1931 152</trace>
  <trace timeOffset="50362.88" brushRef="#br0" contextRef="#ctx0"> 15507 1823 375, 15507 1823 413, 15507 1823 453, 15507 1823 495, 15507 1823 535, 15507 1823 562, 15507 1823 585, 15507 1823 596, 15507 1823 606, 15507 1823 613, 15507 1823 619, 15505 1826 627, 15505 1845 646, 15505 1869 661, 15505 1896 676, 15505 1922 689, 15505 1946 689, 15507 1969 691, 15508 1985 690, 15510 2005 693, 15511 2014 693, 15511 2027 694, 15513 2039 697, 15513 2046 698, 15514 2057 700, 15514 2063 702, 15514 2069 704, 15515 2077 706, 15515 2081 710, 15515 2088 712, 15515 2094 712, 15515 2100 711, 15515 2100 708, 15515 2100 705, 15515 2100 701, 15515 2101 690, 15515 2103 657, 15515 2104 595, 15515 2104 497, 15518 2104 340, 15524 2098 97</trace>
  <trace timeOffset="50768.902" brushRef="#br0" contextRef="#ctx0"> 15883 1752 475, 15883 1752 503, 15883 1752 533, 15883 1752 565, 15883 1752 596, 15883 1752 623, 15883 1752 644, 15883 1752 658, 15883 1752 673, 15883 1752 680, 15872 1748 684, 15872 1748 687, 15872 1748 688, 15872 1748 690, 15872 1748 694, 15880 1748 696, 15896 1751 697, 15916 1755 700, 15942 1760 701, 15969 1762 702, 16001 1762 703, 16036 1762 704, 16072 1762 704, 16111 1755 704, 16149 1749 706, 16185 1742 705, 16220 1735 705, 16252 1731 705, 16280 1727 703, 16302 1723 704, 16321 1722 704, 16331 1720 703, 16337 1720 705, 16343 1720 705, 16343 1720 706, 16343 1720 711, 16343 1720 714, 16344 1720 716, 16346 1720 719, 16348 1720 720, 16349 1720 720, 16351 1720 721, 16352 1720 715, 16354 1720 697, 16355 1719 660, 16355 1719 582, 16357 1719 462, 16358 1719 239</trace>
  <trace timeOffset="51081.92" brushRef="#br0" contextRef="#ctx0"> 16577 1345 449, 16577 1345 473, 16577 1345 504, 16577 1345 535, 16577 1345 562, 16577 1345 585, 16577 1345 597, 16577 1345 603, 16577 1345 606, 16577 1345 606, 16577 1345 607, 16591 1323 607, 16613 1323 606, 16637 1323 607, 16662 1323 606, 16686 1323 604, 16712 1323 604, 16734 1323 603, 16759 1323 600, 16776 1323 597, 16794 1323 586, 16806 1322 561, 16812 1320 528, 16818 1320 476, 16818 1320 424, 16818 1318 363, 16818 1318 289, 16818 1318 189, 16815 1330 75</trace>
  <trace timeOffset="51316.934" brushRef="#br0" contextRef="#ctx0"> 16652 1397 237, 16652 1397 282, 16652 1397 327, 16652 1397 366, 16652 1397 403, 16652 1397 434, 16652 1397 466, 16652 1397 501, 16652 1397 538, 16652 1397 575, 16637 1431 612, 16633 1460 639, 16630 1496 658, 16627 1531 670, 16624 1567 676, 16621 1602 679, 16619 1632 682, 16617 1661 685, 16617 1681 687, 16617 1700 687, 16617 1713 687, 16617 1725 687, 16617 1737 687, 16617 1748 688, 16617 1758 687, 16619 1763 686, 16621 1773 684, 16623 1777 681, 16624 1782 675, 16626 1789 651, 16626 1789 606, 16627 1792 502, 16630 1796 286, 16634 1802 17</trace>
  <trace timeOffset="51608.953" brushRef="#br0" contextRef="#ctx0"> 16912 1799 578, 16912 1799 599, 16912 1799 618, 16912 1799 632, 16912 1799 643, 16912 1799 652, 16912 1799 660, 16912 1799 670, 16912 1799 691, 16912 1799 709, 16914 1896 726, 16911 1931 741, 16906 1968 745, 16900 2005 750, 16894 2041 752, 16889 2077 753, 16885 2111 753, 16880 2143 753, 16877 2164 752, 16876 2184 751, 16874 2196 749, 16874 2201 745, 16874 2206 740, 16874 2206 730, 16874 2209 706, 16874 2213 664, 16874 2217 594, 16883 2218 483, 16892 2217 317, 16906 2205 59</trace>
  <trace timeOffset="52153.984" brushRef="#br0" contextRef="#ctx0"> 17263 1399 396, 17263 1399 420, 17263 1399 445, 17263 1399 470, 17263 1399 501, 17263 1399 532, 17263 1399 567, 17263 1399 597, 17263 1399 618, 17259 1509 632, 17256 1546 635, 17256 1581 637, 17256 1613 637, 17256 1634 638, 17256 1647 639, 17256 1654 640, 17256 1654 642, 17256 1654 645, 17256 1654 649, 17256 1656 655, 17256 1656 660, 17256 1659 667, 17256 1659 672, 17256 1659 675, 17255 1659 677, 17248 1654 680, 17239 1639 680, 17228 1618 683, 17219 1594 685, 17211 1567 688, 17207 1537 691, 17204 1504 694, 17203 1468 697, 17203 1431 700, 17204 1394 703, 17210 1356 705, 17220 1320 709, 17233 1286 711, 17245 1259 714, 17259 1237 716, 17268 1223 717, 17278 1212 718, 17289 1203 718, 17295 1197 717, 17302 1191 716, 17305 1189 714, 17311 1189 711, 17317 1189 706, 17328 1189 702, 17342 1192 699, 17353 1202 695, 17363 1210 693, 17370 1223 690, 17375 1239 688, 17376 1252 685, 17376 1271 682, 17376 1291 679, 17370 1310 677, 17359 1337 676, 17343 1361 675, 17327 1384 674, 17307 1405 673, 17284 1423 672, 17260 1441 672, 17237 1456 671, 17217 1472 671, 17203 1480 672, 17194 1489 670, 17191 1492 667, 17191 1492 660, 17191 1501 635, 17191 1514 564, 17191 1532 303, 17196 1552 18</trace>
  <trace timeOffset="53622.066" brushRef="#br0" contextRef="#ctx0"> 15313 2969 193, 15313 2969 234, 15313 2969 280, 15313 2969 326, 15313 2969 367, 15313 2969 404, 15313 2969 433, 15313 2969 459, 15313 2969 477, 15313 2969 490, 15313 2954 500, 15313 2954 504, 15313 2952 507, 15313 2952 511, 15313 2952 514, 15313 2952 518, 15316 2952 522, 15316 2952 524, 15317 2952 526, 15322 2954 529, 15325 2957 532, 15329 2960 533, 15336 2963 537, 15341 2964 540, 15352 2964 543, 15361 2964 548, 15370 2964 551, 15379 2962 552, 15387 2956 553, 15394 2951 555, 15397 2948 557, 15401 2940 561, 15403 2937 565, 15404 2932 571, 15408 2930 577, 15408 2924 582, 15408 2919 590, 15408 2914 597, 15408 2910 603, 15408 2910 610, 15408 2909 614, 15408 2909 618, 15403 2909 621, 15394 2910 624, 15381 2921 627, 15367 2937 631, 15356 2952 633, 15349 2966 636, 15344 2980 635, 15342 2991 635, 15342 3001 634, 15342 3013 632, 15342 3018 631, 15344 3025 628, 15348 3028 625, 15350 3031 622, 15359 3031 616, 15370 3031 606, 15384 3023 591, 15400 3009 570, 15413 2994 550, 15423 2977 535, 15429 2963 526, 15430 2946 523, 15430 2930 526, 15430 2913 531, 15421 2895 539, 15414 2883 547, 15401 2873 558, 15393 2869 570, 15379 2868 585, 15359 2868 601, 15341 2871 618, 15319 2881 635, 15300 2897 651, 15283 2914 665, 15270 2934 673, 15258 2956 681, 15250 2971 684, 15245 2987 687, 15244 2999 688, 15244 3009 687, 15244 3021 687, 15244 3030 686, 15248 3038 684, 15255 3043 682, 15262 3050 676, 15267 3050 666, 15271 3055 655, 15276 3055 645, 15281 3055 637, 15288 3055 633, 15294 3055 631, 15296 3055 629, 15299 3052 627, 15302 3050 615, 15304 3047 582, 15304 3047 481, 15303 3045 220</trace>
  <trace timeOffset="54589.12" brushRef="#br0" contextRef="#ctx0"> 15034 3925 161, 15034 3925 177, 15034 3925 209, 15034 3925 254, 15034 3925 308, 15034 3925 359, 15034 3925 406, 15034 3925 448, 15034 3925 488, 15034 3925 526, 15054 3950 558, 15060 3964 581, 15067 3977 596, 15076 3989 606, 15085 3999 609, 15090 4006 611, 15101 4016 611, 15109 4021 610, 15118 4025 608, 15127 4030 604, 15138 4030 599, 15151 4030 594, 15165 4030 585, 15182 4022 575, 15196 4012 565, 15207 3999 557, 15216 3990 554, 15225 3977 553, 15231 3963 557, 15232 3953 563, 15235 3935 570, 15236 3925 580, 15236 3913 595, 15236 3902 613, 15236 3897 634, 15236 3892 655, 15233 3889 672, 15231 3889 685, 15226 3885 694, 15218 3885 699, 15210 3885 708, 15202 3895 713, 15192 3904 718, 15186 3916 721, 15183 3925 720, 15182 3930 720, 15180 3941 718, 15180 3946 715, 15180 3955 711, 15184 3962 704, 15192 3963 698, 15207 3963 690, 15222 3963 680, 15244 3953 667, 15265 3938 654, 15285 3921 641, 15303 3900 634, 15320 3880 631, 15333 3860 631, 15342 3845 638, 15350 3831 642, 15355 3823 655, 15356 3820 674, 15358 3814 694, 15358 3814 715, 15358 3813 733, 15358 3813 745, 15348 3813 759, 15329 3823 774, 15304 3840 783, 15281 3862 798, 15259 3882 803, 15239 3905 806, 15225 3925 806, 15215 3938 802, 15209 3946 793, 15207 3955 773, 15207 3967 728, 15207 3975 627, 15213 3987 396, 15219 3995 95</trace>
  <trace timeOffset="55669.184" brushRef="#br0" contextRef="#ctx0"> 15184 9257 328, 15184 9257 365, 15184 9257 394, 15184 9257 416, 15184 9257 432, 15184 9257 442, 15184 9257 449, 15184 9257 457, 15184 9257 466, 15184 9257 476, 15170 9269 487, 15170 9274 498, 15170 9278 511, 15173 9286 525, 15176 9290 540, 15177 9293 556, 15180 9298 572, 15180 9298 588, 15180 9298 600, 15180 9298 613, 15186 9298 622, 15194 9296 629, 15205 9286 634, 15218 9271 635, 15229 9254 633, 15236 9235 633, 15242 9220 632, 15247 9211 632, 15250 9203 633, 15251 9198 636, 15253 9193 640, 15255 9189 646, 15255 9189 652, 15255 9186 657, 15255 9186 665, 15255 9199 672, 15255 9215 682, 15255 9239 693, 15255 9256 701, 15255 9274 710, 15255 9286 715, 15255 9298 719, 15256 9310 720, 15258 9315 717, 15259 9321 714, 15259 9321 705, 15259 9321 696, 15259 9321 686, 15264 9321 677, 15271 9316 672, 15277 9303 669, 15285 9290 668, 15288 9274 669, 15290 9261 670, 15290 9256 674, 15290 9244 682, 15290 9240 693, 15290 9235 704, 15290 9232 718, 15287 9232 727, 15278 9237 735, 15268 9252 742, 15258 9274 748, 15250 9296 754, 15245 9315 756, 15245 9331 754, 15245 9348 745, 15245 9358 720, 15248 9368 651, 15251 9373 513, 15255 9373 221</trace>
  <trace timeOffset="60756.477" brushRef="#br0" contextRef="#ctx0"> 15909 2798 287, 15909 2798 292, 15909 2798 305, 15909 2798 326, 15909 2798 355, 15909 2798 388, 15918 2711 424, 15920 2694 459, 15923 2682 491, 15926 2665 520, 15927 2655 542, 15927 2641 558, 15927 2621 573, 15927 2608 583, 15927 2588 595, 15927 2571 602, 15926 2559 611, 15923 2542 618, 15919 2526 618, 15916 2515 625, 15910 2501 624, 15906 2486 631, 15898 2473 636, 15893 2459 639, 15884 2447 643, 15875 2435 647, 15865 2423 650, 15851 2406 654, 15839 2392 657, 15824 2377 658, 15809 2363 661, 15792 2351 666, 15774 2336 669, 15755 2324 672, 15735 2312 674, 15715 2302 675, 15693 2290 676, 15672 2283 677, 15650 2276 678, 15633 2271 678, 15614 2268 679, 15596 2265 679, 15584 2265 680, 15564 2263 680, 15546 2263 680, 15528 2263 680, 15507 2263 680, 15485 2267 680, 15465 2271 680, 15446 2276 681, 15426 2279 682, 15411 2282 683, 15394 2285 683, 15378 2287 684, 15365 2288 685, 15346 2290 686, 15326 2294 687, 15309 2297 688, 15287 2300 689, 15268 2306 688, 15250 2312 688, 15233 2321 688, 15216 2331 688, 15202 2343 689, 15186 2355 689, 15171 2368 689, 15157 2382 689, 15144 2397 690, 15130 2414 690, 15115 2432 693, 15099 2450 691, 15085 2471 691, 15066 2496 699, 15048 2525 702, 15028 2556 712, 15007 2591 716, 14988 2628 716, 14965 2663 716, 14943 2702 716, 14921 2743 718, 14899 2784 720, 14878 2827 722, 14858 2871 723, 14840 2913 726, 14822 2956 726, 14805 2996 729, 14790 3034 731, 14777 3071 734, 14762 3104 735, 14752 3136 736, 14745 3166 741, 14736 3197 743, 14731 3227 749, 14726 3256 750, 14723 3288 751, 14720 3318 753, 14719 3352 755, 14717 3387 757, 14717 3422 759, 14717 3459 761, 14717 3500 762, 14717 3543 764, 14717 3585 765, 14717 3626 765, 14717 3666 764, 14717 3702 765, 14717 3737 763, 14717 3771 764, 14717 3800 767, 14716 3831 764, 14714 3862 768, 14713 3892 767, 14711 3921 766, 14710 3953 767, 14708 3984 766, 14706 4017 767, 14705 4051 769, 14703 4084 770, 14700 4120 770, 14697 4154 771, 14694 4189 770, 14690 4224 772, 14684 4257 772, 14680 4292 773, 14673 4325 774, 14667 4359 775, 14661 4392 775, 14655 4424 776, 14651 4454 780, 14648 4487 780, 14644 4515 785, 14641 4544 785, 14638 4573 787, 14635 4603 790, 14631 4635 792, 14628 4671 794, 14623 4708 794, 14619 4749 796, 14612 4790 797, 14608 4831 799, 14602 4872 800, 14596 4913 801, 14590 4952 800, 14583 4991 800, 14577 5029 799, 14571 5071 800, 14565 5111 804, 14561 5154 803, 14557 5196 807, 14553 5239 809, 14550 5278 808, 14547 5317 809, 14545 5358 808, 14544 5398 807, 14542 5439 806, 14541 5482 807, 14540 5525 806, 14538 5571 806, 14537 5618 806, 14535 5663 806, 14532 5707 806, 14531 5750 807, 14528 5791 810, 14524 5829 811, 14521 5864 814, 14518 5898 814, 14517 5929 813, 14515 5963 813, 14515 5997 813, 14514 6036 813, 14512 6075 813, 14512 6119 814, 14511 6163 813, 14511 6208 816, 14509 6256 815, 14508 6303 817, 14505 6350 816, 14502 6401 816, 14497 6452 818, 14492 6504 816, 14488 6556 819, 14483 6607 817, 14479 6658 818, 14474 6708 818, 14469 6757 817, 14463 6803 818, 14459 6849 817, 14454 6892 818, 14451 6934 818, 14450 6975 818, 14448 7014 818, 14448 7054 818, 14447 7093 820, 14446 7136 819, 14444 7178 821, 14441 7222 820, 14440 7267 820, 14435 7315 821, 14431 7365 820, 14427 7415 820, 14422 7466 818, 14418 7520 819, 14412 7572 819, 14408 7624 821, 14401 7674 821, 14395 7721 821, 14391 7766 825, 14386 7811 825, 14383 7853 826, 14380 7895 825, 14377 7934 825, 14376 7972 825, 14375 8010 823, 14372 8047 825, 14371 8084 821, 14369 8124 822, 14368 8163 821, 14366 8202 821, 14365 8243 820, 14363 8283 820, 14360 8323 820, 14359 8365 821, 14356 8406 823, 14353 8447 821, 14350 8487 825, 14349 8528 822, 14347 8568 825, 14347 8609 825, 14347 8649 825, 14347 8688 825, 14347 8726 821, 14351 8765 821, 14356 8803 821, 14362 8840 821, 14368 8876 821, 14375 8911 821, 14380 8946 820, 14386 8979 821, 14394 9012 820, 14399 9048 820, 14408 9082 822, 14412 9114 821, 14418 9146 825, 14421 9176 823, 14425 9206 823, 14428 9235 825, 14433 9264 825, 14438 9292 823, 14443 9319 823, 14448 9348 822, 14456 9373 821, 14463 9399 821, 14473 9426 820, 14483 9450 818, 14496 9472 818, 14508 9495 817, 14521 9518 815, 14537 9539 815, 14551 9561 813, 14568 9578 812, 14583 9595 811, 14599 9610 811, 14611 9626 810, 14623 9637 811, 14632 9649 811, 14642 9657 811, 14652 9668 812, 14664 9679 813, 14678 9691 813, 14691 9703 814, 14706 9714 814, 14722 9724 813, 14739 9733 813, 14756 9743 813, 14777 9752 812, 14797 9760 811, 14819 9769 811, 14842 9774 810, 14866 9781 809, 14888 9786 809, 14913 9791 808, 14936 9794 808, 14953 9797 806, 14970 9799 806, 14983 9801 804, 14995 9801 803, 15008 9803 803, 15021 9806 801, 15033 9806 801, 15045 9808 801, 15056 9809 805, 15066 9811 805, 15079 9813 806, 15089 9813 804, 15099 9814 801, 15112 9814 801, 15122 9814 801, 15135 9814 802, 15145 9814 802, 15157 9814 802, 15168 9814 802, 15179 9811 802, 15190 9809 802, 15200 9806 802, 15210 9803 801, 15219 9799 801, 15229 9796 801, 15239 9791 799, 15253 9786 800, 15267 9777 799, 15281 9767 799, 15296 9757 799, 15307 9743 800, 15320 9731 800, 15332 9716 800, 15344 9703 800, 15356 9691 800, 15370 9677 800, 15382 9664 800, 15394 9650 800, 15404 9635 799, 15417 9622 799, 15427 9607 799, 15439 9590 799, 15449 9574 800, 15458 9556 800, 15469 9535 800, 15478 9513 801, 15488 9489 802, 15499 9468 801, 15510 9447 803, 15520 9426 803, 15531 9406 803, 15540 9385 803, 15549 9368 803, 15560 9350 802, 15569 9333 802, 15576 9316 801, 15585 9301 801, 15593 9284 801, 15601 9269 802, 15607 9251 802, 15612 9232 803, 15619 9210 803, 15624 9186 801, 15630 9163 802, 15634 9139 801, 15640 9114 802, 15646 9090 803, 15653 9068 803, 15658 9044 801, 15663 9024 801, 15669 9000 801, 15673 8979 801, 15680 8955 803, 15686 8931 803, 15690 8903 801, 15696 8876 800, 15702 8847 800, 15706 8818 800, 15713 8788 805, 15719 8759 805, 15725 8732 805, 15731 8705 804, 15738 8676 803, 15747 8649 802, 15755 8620 803, 15764 8591 802, 15773 8562 802, 15781 8535 805, 15789 8506 803, 15798 8475 806, 15806 8447 804, 15815 8416 803, 15824 8386 803, 15832 8356 803, 15839 8325 804, 15847 8293 804, 15855 8260 804, 15864 8224 803, 15871 8186 803, 15880 8146 804, 15889 8104 804, 15898 8063 804, 15907 8020 805, 15918 7978 804, 15927 7935 804, 15936 7895 808, 15945 7853 806, 15955 7814 809, 15962 7778 808, 15968 7743 807, 15975 7708 808, 15981 7674 806, 15987 7638 807, 15992 7602 806, 15998 7562 807, 16004 7520 807, 16010 7474 809, 16020 7425 807, 16029 7375 807, 16038 7325 806, 16049 7274 807, 16059 7224 809, 16069 7177 808, 16081 7132 810, 16089 7093 808, 16098 7057 808, 16107 7024 809, 16112 6995 810, 16118 6965 811, 16123 6936 810, 16126 6909 810, 16130 6882 807, 16133 6855 807, 16137 6829 806, 16140 6803 807, 16143 6778 808, 16144 6754 809, 16147 6728 811, 16149 6703 811, 16150 6678 811, 16152 6650 811, 16153 6624 810, 16153 6592 811, 16155 6563 813, 16155 6534 812, 16155 6503 815, 16155 6472 813, 16155 6442 811, 16155 6409 812, 16155 6375 811, 16155 6341 812, 16155 6304 813, 16156 6268 813, 16156 6229 813, 16157 6191 813, 16160 6154 812, 16163 6118 813, 16167 6082 813, 16170 6048 813, 16173 6016 813, 16176 5985 813, 16179 5957 811, 16182 5932 812, 16183 5912 812, 16186 5893 812, 16188 5876 814, 16189 5864 811, 16191 5845 811, 16192 5828 809, 16192 5810 809, 16192 5785 811, 16192 5761 811, 16192 5734 812, 16194 5704 812, 16196 5668 810, 16199 5629 810, 16202 5586 811, 16206 5542 810, 16211 5499 812, 16215 5456 812, 16220 5418 813, 16224 5385 814, 16228 5358 815, 16231 5337 815, 16232 5320 817, 16234 5308 818, 16235 5297 819, 16235 5286 820, 16237 5274 821, 16238 5259 822, 16240 5242 821, 16243 5221 822, 16246 5201 819, 16249 5179 821, 16253 5157 819, 16258 5134 819, 16263 5110 820, 16267 5084 820, 16270 5057 821, 16273 5029 820, 16276 5000 822, 16277 4971 822, 16279 4939 823, 16279 4908 823, 16279 4878 823, 16280 4857 823, 16280 4836 825, 16280 4821 825, 16280 4805 825, 16280 4783 825, 16280 4770 825, 16280 4748 825, 16280 4726 825, 16280 4705 825, 16280 4676 825, 16280 4650 825, 16279 4623 825, 16276 4596 825, 16275 4571 825, 16270 4546 826, 16267 4520 823, 16263 4495 825, 16258 4470 821, 16253 4446 821, 16247 4424 822, 16243 4409 822, 16238 4392 822, 16234 4377 822, 16231 4367 822, 16224 4350 822, 16220 4337 822, 16217 4325 822, 16211 4309 822, 16206 4293 822, 16204 4275 822, 16199 4258 821, 16196 4241 821, 16192 4221 820, 16189 4201 820, 16186 4174 820, 16183 4150 819, 16181 4125 819, 16178 4107 819, 16175 4091 821, 16172 4071 822, 16170 4060 822, 16166 4042 823, 16160 4025 821, 16157 4014 822, 16153 3999 822, 16150 3981 822, 16147 3970 821, 16144 3950 821, 16143 3938 820, 16141 3925 820, 16140 3905 822, 16140 3892 820, 16140 3872 821, 16140 3852 819, 16140 3832 819, 16140 3812 819, 16138 3792 819, 16135 3771 820, 16132 3752 818, 16127 3725 819, 16123 3703 819, 16117 3682 819, 16111 3661 821, 16103 3641 822, 16095 3621 822, 16088 3601 822, 16082 3580 822, 16076 3559 822, 16071 3543 825, 16068 3526 825, 16065 3509 825, 16063 3497 825, 16062 3481 821, 16061 3470 821, 16059 3464 821, 16059 3459 822, 16058 3454 823, 16058 3447 823, 16058 3442 822, 16058 3437 822, 16056 3430 823, 16056 3425 823, 16055 3420 823, 16053 3408 825, 16053 3401 823, 16052 3388 823, 16049 3370 825, 16049 3357 825, 16047 3338 825, 16047 3325 825, 16047 3313 825, 16047 3302 825, 16047 3295 825, 16047 3283 825, 16047 3277 825, 16047 3271 826, 16047 3267 825, 16047 3260 825, 16047 3256 825, 16047 3251 825, 16047 3246 826, 16047 3246 825, 16047 3239 826, 16047 3234 820, 16047 3217 820, 16047 3198 817, 16047 3180 816, 16047 3154 817, 16047 3131 816, 16047 3109 816, 16047 3091 816, 16047 3072 817, 16047 3052 817, 16047 3038 818, 16047 3025 818, 16046 3014 816, 16046 3009 816, 16044 3002 816, 16042 2991 817, 16040 2986 819, 16039 2980 818, 16039 2975 818, 16039 2975 818, 16036 2969 819, 16035 2964 820, 16032 2954 819, 16027 2945 819, 16024 2937 819, 16020 2929 819, 16015 2917 820, 16010 2902 821, 16006 2890 822, 16000 2873 822, 15997 2863 823, 15994 2854 823, 15990 2842 825, 15987 2835 826, 15981 2827 826, 15978 2819 826, 15974 2810 823, 15972 2805 823, 15971 2802 823, 15968 2798 823, 15967 2793 823, 15964 2788 823, 15959 2780 822, 15958 2775 821, 15956 2770 821, 15953 2763 821, 15951 2758 823, 15949 2753 825, 15946 2745 823, 15945 2740 825, 15943 2734 825, 15942 2723 825, 15941 2719 826, 15939 2713 826, 15939 2709 826, 15939 2709 827, 15938 2706 825, 15938 2706 825, 15938 2705 821, 15936 2697 815, 15935 2689 794, 15935 2677 737, 15935 2655 624, 15935 2626 326, 15935 2583 18</trace>
  <trace timeOffset="62877.598" brushRef="#br0" contextRef="#ctx0"> 16555 5795 460, 16555 5795 466, 16555 5795 471, 16555 5795 481, 16555 5795 500, 16558 5704 520, 16575 5671 543, 16598 5634 561, 16627 5594 576, 16662 5552 583, 16703 5511 589, 16749 5471 591, 16801 5436 592, 16859 5404 592, 16921 5378 590, 16986 5354 585, 17049 5337 578, 17113 5325 572, 17174 5320 567, 17234 5320 564, 17291 5322 561, 17343 5334 559, 17393 5353 557, 17440 5375 556, 17482 5397 556, 17521 5423 557, 17554 5449 558, 17586 5474 558, 17612 5496 559, 17633 5518 559, 17648 5532 561, 17659 5545 562, 17665 5552 567, 17668 5554 572, 17671 5557 578, 17671 5557 587, 17671 5557 592, 17671 5557 597, 17671 5557 594, 17671 5557 568, 17671 5557 490, 17668 5542 330, 17659 5518 69</trace>
  <trace timeOffset="63149.613" brushRef="#br0" contextRef="#ctx0"> 17557 5064 505, 17557 5064 502, 17557 5064 493, 17557 5064 489, 17557 5064 488, 17557 5064 490, 17557 5064 492, 17557 5064 495, 17557 5064 498, 17641 5119 501, 17664 5141 505, 17688 5167 506, 17714 5196 510, 17738 5225 510, 17759 5257 510, 17779 5286 510, 17794 5315 510, 17805 5342 511, 17811 5368 513, 17813 5392 517, 17813 5414 523, 17813 5435 528, 17810 5453 532, 17803 5467 537, 17800 5476 539, 17796 5484 540, 17793 5487 538, 17790 5491 532, 17784 5499 524, 17781 5508 502, 17771 5518 447, 17762 5533 327, 17752 5547 88</trace>
  <trace timeOffset="63573.637" brushRef="#br0" contextRef="#ctx0"> 17823 4121 627, 17823 4121 635, 17823 4121 634, 17823 4121 632, 17823 4121 631, 17823 4121 634, 17823 4121 644, 17823 4121 656, 17885 4198 666, 17911 4241 676, 17937 4284 680, 17964 4330 682, 17992 4374 683, 18018 4414 684, 18040 4451 688, 18063 4485 688, 18082 4511 691, 18093 4529 691, 18101 4538 694, 18105 4542 697, 18105 4542 705, 18105 4542 716, 18105 4542 728, 18106 4542 742, 18110 4529 749, 18112 4507 759, 18116 4480 761, 18119 4443 764, 18125 4406 768, 18132 4362 768, 18142 4313 770, 18155 4260 770, 18171 4206 771, 18186 4153 770, 18203 4105 770, 18218 4063 769, 18233 4030 768, 18245 4006 765, 18254 3989 760, 18258 3981 753, 18262 3979 741, 18262 3979 726, 18265 3979 705, 18272 3980 679, 18283 3992 639, 18301 4012 569, 18318 4039 416, 18338 4071 144</trace>
  <trace timeOffset="64440.688" brushRef="#br0" contextRef="#ctx0"> 18582 4330 378, 18582 4330 421, 18582 4330 477, 18582 4330 537, 18582 4330 588, 18582 4330 627, 18495 4292 649, 18482 4293 664, 18463 4306 674, 18449 4323 684, 18436 4345 693, 18424 4375 704, 18413 4409 714, 18400 4446 723, 18390 4488 733, 18382 4529 738, 18378 4570 744, 18377 4609 747, 18377 4642 747, 18385 4671 746, 18398 4693 745, 18415 4708 743, 18435 4718 741, 18456 4720 736, 18481 4720 728, 18507 4714 716, 18533 4699 703, 18556 4679 690, 18581 4657 682, 18602 4630 677, 18621 4603 676, 18637 4574 680, 18650 4546 681, 18660 4515 687, 18666 4488 691, 18670 4467 698, 18672 4446 710, 18672 4434 723, 18672 4429 738, 18672 4422 753, 18672 4422 765, 18672 4421 774, 18672 4421 778, 18672 4420 780, 18672 4420 780, 18672 4420 780, 18672 4420 780, 18672 4429 782, 18676 4446 782, 18682 4467 782, 18690 4488 785, 18698 4509 782, 18706 4527 784, 18715 4541 781, 18722 4553 779, 18728 4561 778, 18735 4567 777, 18743 4573 775, 18751 4577 774, 18758 4581 772, 18763 4582 770, 18773 4582 769, 18784 4582 768, 18800 4577 767, 18820 4567 767, 18838 4555 770, 18851 4539 766, 18863 4524 768, 18874 4504 765, 18881 4482 764, 18889 4456 764, 18893 4430 763, 18896 4403 763, 18898 4383 763, 18898 4364 764, 18898 4352 765, 18898 4339 767, 18898 4328 770, 18894 4318 773, 18890 4309 775, 18887 4306 778, 18881 4300 778, 18877 4299 780, 18872 4296 781, 18869 4296 782, 18869 4296 783, 18864 4296 783, 18861 4296 782, 18858 4299 780, 18855 4301 779, 18855 4306 777, 18855 4313 776, 18860 4321 774, 18871 4330 771, 18884 4335 769, 18901 4335 767, 18922 4335 764, 18943 4335 760, 18963 4332 759, 18977 4328 756, 18992 4325 755, 19001 4321 757, 19006 4320 759, 19011 4320 759, 19016 4320 760, 19026 4320 760, 19037 4320 761, 19052 4328 762, 19062 4341 762, 19071 4357 764, 19077 4380 765, 19082 4406 765, 19085 4436 770, 19085 4468 770, 19085 4502 773, 19085 4532 772, 19085 4555 772, 19085 4576 772, 19085 4588 773, 19086 4599 773, 19089 4611 773, 19094 4617 772, 19098 4625 772, 19101 4628 773, 19111 4630 774, 19117 4630 775, 19128 4630 776, 19147 4630 776, 19163 4630 776, 19180 4630 776, 19195 4625 776, 19211 4618 777, 19225 4613 776, 19244 4603 775, 19260 4593 774, 19276 4584 774, 19288 4571 774, 19297 4562 775, 19305 4552 776, 19311 4538 777, 19314 4529 773, 19318 4520 770, 19319 4517 762, 19319 4511 748, 19319 4507 722, 19319 4502 663, 19319 4497 520, 19319 4497 225</trace>
  <trace timeOffset="66503.805" brushRef="#br0" contextRef="#ctx0"> 19885 3690 670, 19885 3690 671, 19885 3690 675, 19885 3690 686, 19885 3690 703, 19899 3606 720, 19912 3592 733, 19928 3577 742, 19947 3568 746, 19967 3560 749, 19987 3558 750, 20010 3558 750, 20033 3559 748, 20056 3573 745, 20078 3592 742, 20099 3617 738, 20117 3646 735, 20129 3679 731, 20138 3716 729, 20142 3756 727, 20142 3798 724, 20136 3842 723, 20126 3882 715, 20113 3924 700, 20096 3960 674, 20078 3993 627, 20061 4025 556, 20039 4056 446, 20018 4085 281, 19994 4114 35</trace>
  <trace timeOffset="66652.81" brushRef="#br0" contextRef="#ctx0"> 19953 4642 594, 19953 4642 631, 19953 4642 668, 19953 4642 698, 19953 4642 721, 19953 4642 731, 19953 4642 733, 19953 4642 729, 19953 4642 713, 19953 4642 655, 19953 4642 479, 19993 4638 181</trace>
  <trace timeOffset="68076.89" brushRef="#br0" contextRef="#ctx0"> 22188 2740 323, 22188 2740 344, 22188 2740 371, 22188 2740 404, 22188 2740 439, 22188 2740 475, 22188 2740 510, 22188 2740 544, 22188 2740 576, 22188 2740 604, 22188 2740 631, 22177 2743 651, 22191 2746 668, 22209 2750 680, 22237 2752 690, 22263 2757 700, 22293 2761 706, 22328 2764 714, 22365 2767 719, 22406 2769 722, 22454 2769 726, 22506 2769 729, 22565 2766 731, 22636 2760 736, 22711 2752 740, 22796 2743 745, 22887 2734 749, 22983 2725 751, 23081 2718 753, 23182 2714 755, 23284 2711 757, 23382 2711 759, 23483 2711 759, 23581 2713 759, 23677 2719 759, 23774 2725 759, 23869 2733 761, 23967 2738 764, 24067 2745 765, 24170 2750 766, 24277 2752 766, 24385 2755 768, 24498 2755 768, 24614 2755 770, 24732 2755 770, 24854 2755 770, 24975 2755 771, 25098 2755 770, 25222 2755 771, 25347 2755 771, 25471 2755 772, 25594 2757 773, 25715 2761 773, 25834 2767 775, 25951 2773 774, 26064 2782 774, 26175 2792 775, 26289 2799 774, 26402 2808 774, 26517 2817 775, 26634 2825 775, 26754 2832 776, 26873 2839 775, 26995 2842 774, 27118 2847 772, 27241 2852 771, 27364 2859 771, 27485 2863 771, 27607 2868 771, 27724 2871 770, 27839 2873 769, 27952 2875 769, 28062 2878 768, 28169 2880 768, 28273 2881 768, 28374 2883 767, 28472 2884 767, 28569 2885 767, 28665 2885 767, 28764 2885 767, 28864 2885 767, 28965 2885 767, 29069 2884 767, 29172 2881 767, 29275 2880 767, 29376 2875 767, 29471 2871 767, 29561 2868 765, 29643 2864 765, 29719 2862 765, 29787 2859 766, 29847 2859 769, 29901 2856 770, 29948 2855 771, 29990 2854 771, 30028 2852 771, 30060 2851 772, 30083 2851 771, 30105 2851 772, 30118 2851 771, 30130 2851 770, 30142 2851 771, 30148 2851 770, 30154 2851 770, 30154 2851 771, 30154 2851 771, 30154 2851 770, 30155 2851 771, 30157 2851 769, 30158 2851 764, 30161 2851 750, 30161 2851 718, 30158 2851 644, 30139 2851 503, 30105 2851 212</trace>
  <trace timeOffset="69057.95" brushRef="#br0" contextRef="#ctx0"> 23194 1594 241, 23194 1594 292, 23194 1594 333, 23194 1594 365, 23194 1594 390, 23194 1594 411, 23194 1594 424, 23194 1594 433, 23194 1594 441, 23194 1594 452, 23152 1635 467, 23149 1676 484, 23147 1725 504, 23147 1782 531, 23147 1848 556, 23147 1919 578, 23147 1997 598, 23147 2080 608, 23150 2167 617, 23156 2260 621, 23164 2355 627, 23174 2450 637, 23185 2547 644, 23198 2646 654, 23215 2750 661, 23232 2855 665, 23250 2964 671, 23266 3076 677, 23284 3185 681, 23297 3295 686, 23308 3406 688, 23315 3516 687, 23320 3626 689, 23320 3735 691, 23320 3846 690, 23315 3957 691, 23307 4071 691, 23294 4185 690, 23282 4296 693, 23269 4407 693, 23256 4515 694, 23246 4621 696, 23235 4723 696, 23227 4821 696, 23223 4919 698, 23218 5012 702, 23217 5104 703, 23215 5196 706, 23215 5286 709, 23215 5378 709, 23215 5467 711, 23215 5561 711, 23215 5655 713, 23214 5750 716, 23211 5847 717, 23206 5947 720, 23200 6050 722, 23192 6153 724, 23184 6256 729, 23175 6357 734, 23166 6457 737, 23159 6554 741, 23152 6649 746, 23147 6740 750, 23142 6829 756, 23141 6916 760, 23139 7000 761, 23139 7082 764, 23139 7166 764, 23139 7250 766, 23139 7336 768, 23139 7424 768, 23139 7512 770, 23141 7602 770, 23141 7691 768, 23141 7781 770, 23141 7870 769, 23141 7960 771, 23136 8047 773, 23130 8131 772, 23126 8214 774, 23119 8295 774, 23112 8376 774, 23104 8453 776, 23097 8531 774, 23090 8609 775, 23083 8685 777, 23078 8761 776, 23074 8836 778, 23071 8911 777, 23070 8985 778, 23068 9061 778, 23068 9136 776, 23068 9208 777, 23068 9281 776, 23068 9348 776, 23068 9414 777, 23065 9475 776, 23062 9535 777, 23059 9588 775, 23054 9636 776, 23049 9681 775, 23044 9718 776, 23039 9753 778, 23035 9786 776, 23032 9811 778, 23029 9829 776, 23026 9846 775, 23023 9855 775, 23022 9859 773, 23022 9865 770, 23022 9865 761, 23021 9865 744, 23015 9865 718, 23004 9861 675, 22984 9843 598, 22960 9811 469, 22935 9765 189</trace>
  <trace timeOffset="71097.07" brushRef="#br0" contextRef="#ctx0"> 20165 6095 484, 20165 6095 510, 20165 6095 537, 20164 6002 568, 20162 5982 597, 20158 5964 625, 20155 5952 648, 20149 5943 667, 20145 5934 681, 20142 5929 693, 20135 5925 700, 20130 5923 706, 20120 5923 711, 20106 5928 714, 20091 5946 719, 20073 5975 724, 20055 6014 731, 20036 6063 735, 20019 6119 741, 20003 6181 746, 19990 6249 751, 19979 6316 754, 19971 6384 759, 19968 6453 764, 19968 6517 766, 19968 6575 771, 19974 6629 770, 19986 6674 770, 20002 6713 771, 20019 6742 772, 20038 6764 772, 20059 6779 771, 20081 6786 771, 20103 6786 770, 20127 6786 770, 20152 6774 771, 20176 6754 771, 20200 6728 771, 20224 6699 771, 20247 6665 773, 20270 6627 773, 20290 6587 771, 20307 6546 772, 20321 6509 768, 20334 6477 769, 20341 6457 771, 20346 6445 773, 20349 6441 775, 20349 6441 775, 20349 6440 774, 20350 6440 774, 20352 6452 773, 20356 6475 773, 20357 6514 777, 20357 6561 777, 20357 6617 781, 20357 6676 781, 20357 6737 780, 20353 6799 781, 20349 6861 782, 20344 6919 782, 20339 6975 781, 20328 7025 783, 20313 7074 779, 20295 7117 778, 20270 7159 781, 20244 7196 780, 20217 7231 784, 20187 7263 787, 20156 7291 789, 20126 7313 792, 20097 7331 795, 20071 7345 797, 20054 7354 800, 20041 7358 803, 20030 7358 805, 20019 7358 807, 20009 7348 807, 19999 7331 804, 19997 7299 798, 19997 7257 793, 20010 7203 780, 20032 7136 769, 20061 7061 756, 20094 6982 743, 20130 6904 734, 20170 6832 727, 20210 6769 726, 20247 6713 722, 20282 6668 723, 20314 6634 722, 20343 6604 721, 20366 6582 720, 20387 6565 720, 20404 6551 721, 20415 6542 722, 20422 6536 723, 20428 6532 724, 20433 6529 726, 20437 6526 723, 20444 6521 726, 20450 6520 727, 20453 6518 728, 20457 6517 735, 20457 6517 739, 20457 6515 743, 20460 6515 749, 20466 6521 756, 20472 6534 762, 20479 6553 769, 20483 6574 777, 20487 6597 782, 20490 6624 790, 20493 6647 794, 20496 6671 797, 20499 6696 798, 20502 6716 799, 20506 6732 799, 20510 6747 799, 20513 6757 798, 20516 6766 798, 20519 6774 798, 20521 6778 798, 20524 6783 798, 20524 6783 798, 20528 6783 798, 20532 6783 800, 20544 6783 800, 20560 6779 800, 20577 6767 800, 20600 6749 800, 20621 6725 800, 20642 6699 801, 20664 6667 801, 20684 6632 801, 20703 6597 802, 20720 6561 802, 20735 6529 799, 20745 6503 800, 20753 6485 796, 20758 6474 796, 20759 6471 796, 20759 6471 796, 20759 6471 796, 20759 6471 795, 20759 6471 795, 20759 6475 794, 20759 6495 798, 20756 6524 798, 20750 6561 802, 20743 6599 803, 20739 6634 802, 20738 6665 802, 20736 6693 800, 20736 6711 801, 20736 6728 800, 20736 6740 800, 20738 6750 800, 20741 6761 800, 20742 6766 800, 20745 6770 801, 20749 6771 801, 20753 6774 801, 20762 6774 800, 20775 6774 801, 20788 6770 801, 20803 6757 801, 20818 6742 802, 20833 6724 802, 20847 6703 803, 20861 6682 803, 20873 6661 803, 20885 6641 803, 20895 6624 804, 20905 6607 804, 20912 6597 804, 20920 6585 804, 20926 6578 804, 20933 6570 804, 20938 6561 803, 20943 6553 804, 20949 6546 804, 20950 6541 805, 20953 6537 805, 20953 6537 806, 20953 6536 805, 20953 6536 803, 20953 6536 802, 20955 6536 801, 20955 6536 799, 20955 6536 799, 20955 6549 799, 20955 6568 799, 20955 6595 800, 20955 6621 800, 20955 6650 800, 20953 6678 800, 20953 6696 800, 20952 6716 800, 20952 6730 799, 20952 6742 800, 20950 6754 800, 20950 6761 800, 20950 6767 801, 20950 6767 800, 20950 6767 800, 20950 6767 800, 20950 6769 800, 20950 6770 802, 20950 6771 803, 20950 6771 804, 20950 6774 804, 20950 6774 803, 20950 6774 801, 20950 6774 801, 20950 6774 802, 20950 6774 802, 20950 6774 802, 20950 6767 801, 20950 6761 800, 20950 6750 799, 20950 6740 798, 20955 6733 796, 20960 6721 795, 20969 6709 793, 20978 6694 792, 20986 6681 789, 20996 6664 787, 21005 6649 785, 21012 6632 784, 21022 6616 784, 21028 6602 784, 21034 6590 784, 21037 6580 786, 21038 6575 785, 21043 6566 785, 21044 6561 785, 21046 6558 785, 21047 6553 786, 21047 6553 787, 21047 6551 786, 21047 6551 785, 21047 6551 789, 21049 6549 786, 21049 6549 784, 21049 6549 783, 21050 6549 779, 21050 6549 778, 21051 6549 778, 21051 6549 777, 21054 6549 777, 21054 6549 777, 21055 6549 778, 21057 6549 778, 21058 6549 779, 21060 6549 778, 21064 6549 777, 21067 6551 777, 21073 6559 778, 21083 6570 778, 21090 6582 778, 21100 6597 778, 21111 6612 778, 21119 6629 778, 21126 6639 779, 21132 6652 778, 21137 6659 778, 21138 6664 778, 21144 6671 777, 21145 6676 777, 21147 6679 777, 21148 6684 777, 21148 6684 778, 21148 6684 778, 21148 6684 779, 21148 6685 781, 21148 6686 783, 21148 6686 784, 21148 6686 784, 21148 6688 782, 21148 6688 780, 21148 6688 778, 21148 6688 775, 21152 6679 773, 21158 6667 771, 21167 6652 769, 21178 6638 766, 21189 6624 764, 21196 6614 762, 21203 6602 760, 21209 6595 760, 21212 6582 760, 21215 6571 760, 21216 6559 761, 21218 6546 764, 21218 6541 765, 21219 6536 768, 21219 6536 767, 21219 6534 769, 21219 6534 766, 21219 6534 767, 21220 6532 771, 21220 6532 769, 21220 6532 773, 21222 6541 773, 21226 6556 774, 21231 6574 775, 21239 6590 774, 21245 6604 774, 21252 6616 773, 21258 6624 773, 21265 6629 773, 21271 6636 774, 21274 6639 774, 21277 6644 775, 21277 6644 774, 21277 6644 774, 21277 6644 774, 21277 6650 774, 21277 6661 774, 21275 6670 774, 21268 6682 772, 21263 6688 766, 21260 6691 751, 21257 6696 715, 21257 6696 627, 21255 6696 447, 21251 6696 152</trace>
  <trace timeOffset="71450.086" brushRef="#br0" contextRef="#ctx0"> 21340 6423 392, 21340 6423 429, 21340 6423 478, 21340 6423 532, 21340 6423 575, 21340 6423 603, 21340 6423 618, 21340 6423 627, 21340 6423 634, 21340 6423 640, 21340 6423 648, 21421 6353 658, 21424 6335 672, 21427 6315 685, 21432 6291 698, 21433 6273 709, 21436 6256 718, 21439 6246 728, 21440 6239 735, 21443 6229 742, 21445 6227 747, 21447 6222 750, 21450 6220 753, 21455 6220 759, 21462 6229 762, 21472 6246 767, 21485 6271 773, 21494 6298 778, 21500 6325 783, 21505 6353 789, 21509 6379 792, 21512 6399 795, 21512 6418 796, 21512 6438 799, 21512 6450 799, 21512 6468 799, 21512 6479 803, 21512 6489 801, 21511 6500 803, 21509 6504 800, 21509 6517 797, 21509 6524 793, 21509 6536 785, 21509 6549 771, 21509 6563 745, 21512 6583 699, 21514 6597 616, 21517 6617 482, 21517 6632 206</trace>
  <trace timeOffset="71642.1" brushRef="#br0" contextRef="#ctx0"> 21427 6725 726, 21427 6725 749, 21427 6725 771, 21427 6725 792, 21427 6725 805, 21427 6725 817, 21427 6725 825, 21427 6725 829, 21427 6725 830, 21427 6725 830, 21452 6713 830, 21474 6702 828, 21498 6689 826, 21524 6678 823, 21549 6667 820, 21573 6658 814, 21595 6652 805, 21612 6647 797, 21628 6646 786, 21646 6646 774, 21657 6646 759, 21671 6650 721, 21682 6659 646, 21686 6667 478, 21690 6681 187</trace>
  <trace timeOffset="72893.17" brushRef="#br0" contextRef="#ctx0"> 22493 2907 74, 22493 2907 86, 22493 2907 89, 22493 2907 84, 22493 2907 73, 22493 2907 54, 22493 2907 29, 22493 2907 0</trace>
  <trace timeOffset="73761.22" brushRef="#br0" contextRef="#ctx0"> 22506 2902 392, 22506 2902 436, 22506 2902 471, 22506 2902 502, 22506 2902 522, 22506 2902 531, 22506 2902 540, 22506 2902 547, 22506 2902 557, 22506 2902 565, 22513 2956 572, 22522 2986 576, 22532 3016 577, 22543 3045 579, 22556 3072 580, 22571 3094 585, 22585 3110 588, 22596 3121 594, 22604 3127 598, 22614 3128 604, 22624 3128 611, 22639 3128 618, 22655 3119 623, 22669 3106 628, 22681 3089 634, 22692 3067 636, 22701 3043 639, 22710 3016 642, 22715 2987 645, 22722 2956 649, 22727 2925 653, 22730 2897 657, 22733 2875 664, 22733 2862 671, 22734 2856 678, 22734 2856 686, 22734 2855 689, 22734 2855 690, 22736 2855 693, 22737 2871 693, 22740 2900 696, 22743 2944 699, 22744 2996 701, 22747 3055 704, 22749 3118 710, 22749 3178 712, 22749 3237 718, 22749 3285 720, 22741 3327 724, 22733 3359 731, 22722 3384 740, 22708 3405 751, 22693 3420 761, 22675 3430 768, 22652 3438 771, 22627 3442 772, 22598 3442 774, 22572 3442 775, 22546 3442 776, 22523 3438 778, 22506 3434 778, 22493 3427 778, 22485 3423 775, 22481 3420 769, 22477 3417 753, 22477 3417 726, 22477 3413 674, 22485 3405 598, 22503 3394 489, 22530 3380 321, 22564 3367 67</trace>
  <trace timeOffset="73973.234" brushRef="#br0" contextRef="#ctx0"> 22963 3242 442, 22963 3242 449, 22963 3242 468, 22963 3242 502, 22963 3242 543, 22963 3242 585, 22963 3242 623, 22963 3242 656, 22963 3242 684, 22963 3242 708, 22971 3327 724, 22971 3352 736, 22971 3371 744, 22971 3391 750, 22971 3403 753, 22971 3417 754, 22971 3430 751, 22971 3437 745, 22971 3449 726, 22971 3455 687, 22971 3465 600, 22971 3482 438, 22965 3497 156</trace>
  <trace timeOffset="74164.24" brushRef="#br0" contextRef="#ctx0"> 22816 4169 522, 22816 4169 507, 22816 4169 504, 22816 4169 515, 22816 4169 533, 22816 4169 551, 22816 4169 562, 22816 4169 569, 22816 4169 565, 22816 4169 555, 22821 4174 520, 22822 4174 443, 22822 4185 291, 22822 4201 45</trace>
  <trace timeOffset="74321.25" brushRef="#br0" contextRef="#ctx0"> 22819 5056 627, 22819 5056 622, 22819 5056 618, 22819 5056 615, 22819 5056 609, 22819 5056 592, 22819 5056 561, 22845 5150 510, 22838 5184 431, 22828 5221 293, 22816 5262 148</trace>
  <trace timeOffset="74469.26" brushRef="#br0" contextRef="#ctx0"> 22718 6403 340, 22718 6403 346, 22718 6403 349, 22699 6480 338, 22695 6506 286, 22692 6534 128</trace>
  <trace timeOffset="74622.266" brushRef="#br0" contextRef="#ctx0"> 22481 7478 608, 22481 7478 578, 22481 7478 550, 22426 7571 522, 22405 7611 495, 22382 7653 462, 22359 7703 412, 22334 7756 340, 22311 7817 242, 22286 7881 105</trace>
  <trace timeOffset="75277.305" brushRef="#br0" contextRef="#ctx0"> 21634 9268 517, 21634 9268 545, 21634 9268 574, 21634 9268 603, 21634 9268 628, 21634 9268 652, 21634 9268 674, 21634 9268 693, 21634 9268 712, 21634 9268 728, 21634 9268 739, 21680 9353 747, 21696 9387 753, 21711 9419 755, 21725 9447 757, 21740 9469 759, 21754 9488 759, 21763 9500 759, 21770 9506 759, 21779 9507 759, 21790 9507 759, 21803 9506 760, 21822 9493 761, 21838 9477 762, 21852 9455 763, 21867 9428 763, 21881 9397 763, 21893 9368 764, 21904 9340 765, 21911 9321 767, 21916 9310 768, 21919 9306 770, 21919 9306 772, 21919 9304 774, 21922 9304 778, 21926 9318 782, 21934 9342 785, 21942 9382 789, 21948 9431 792, 21952 9486 792, 21955 9544 792, 21958 9600 792, 21958 9653 792, 21958 9701 792, 21954 9743 794, 21942 9781 799, 21925 9813 802, 21904 9840 812, 21881 9862 817, 21855 9881 822, 21828 9894 828, 21800 9905 835, 21771 9910 843, 21742 9914 853, 21714 9914 861, 21690 9914 865, 21671 9914 866, 21656 9910 863, 21646 9900 858, 21638 9894 845, 21634 9878 819, 21634 9861 752, 21634 9841 616, 21644 9815 307, 21660 9794 0</trace>
  <trace timeOffset="75848.336" brushRef="#br0" contextRef="#ctx0"> 22153 9716 478, 22153 9716 495, 22153 9716 529, 22137 9811 567, 22137 9844 609, 22137 9876 642, 22139 9906 664, 22143 9936 681, 22148 9963 693, 22154 9985 700, 22157 10002 708, 22160 10011 716, 22162 10015 723, 22162 10015 733, 22162 10015 744, 22162 10015 754, 22162 10017 764, 22163 10019 771, 22163 10020 777, 22163 10022 780, 22165 10022 781, 22165 10022 781, 22165 10022 780, 22165 10019 780, 22162 10008 780, 22157 9992 779, 22154 9972 779, 22151 9946 777, 22151 9919 777, 22151 9890 776, 22151 9862 772, 22153 9833 773, 22156 9806 770, 22159 9779 772, 22160 9760 772, 22163 9740 773, 22165 9731 774, 22168 9719 774, 22169 9709 775, 22170 9704 775, 22173 9696 775, 22177 9692 774, 22180 9689 774, 22189 9686 773, 22201 9686 773, 22218 9686 773, 22241 9691 774, 22263 9701 774, 22285 9715 774, 22305 9731 774, 22324 9747 774, 22342 9764 775, 22359 9779 775, 22370 9789 775, 22380 9801 774, 22386 9806 774, 22390 9809 778, 22393 9813 779, 22393 9813 779, 22393 9813 781, 22393 9813 781, 22394 9813 783, 22396 9813 789, 22397 9814 790, 22399 9814 787, 22399 9815 790, 22400 9815 786, 22403 9803 787, 22405 9782 790, 22409 9748 790, 22412 9709 792, 22415 9664 793, 22420 9610 796, 22425 9556 798, 22430 9503 801, 22436 9456 803, 22441 9416 805, 22445 9390 804, 22449 9377 802, 22451 9370 796, 22451 9370 789, 22451 9368 773, 22451 9368 744, 22452 9368 694, 22452 9368 609, 22455 9368 482, 22459 9368 272, 22465 9375 9</trace>
  <trace timeOffset="75954.34" brushRef="#br0" contextRef="#ctx0"> 22579 9472 480, 22579 9472 417, 22579 9472 282, 22579 9472 47</trace>
  <trace timeOffset="77288.42" brushRef="#br0" contextRef="#ctx0"> 24261 3080 301, 24261 3080 343, 24261 3080 388, 24261 3080 437, 24261 3080 480, 24261 3080 519, 24261 3080 547, 24261 3080 568, 24261 3080 581, 24261 3080 592, 24219 3063 602, 24217 3062 616, 24217 3062 635, 24216 3060 660, 24216 3060 685, 24216 3059 711, 24216 3059 734, 24216 3057 752, 24216 3055 767, 24216 3050 777, 24223 3038 784, 24240 3023 790, 24264 3002 793, 24297 2981 795, 24340 2957 797, 24390 2932 797, 24446 2909 797, 24505 2885 793, 24566 2866 790, 24625 2849 782, 24679 2842 768, 24722 2839 742, 24759 2839 698, 24784 2842 643, 24800 2855 580, 24809 2871 515, 24809 2890 450, 24809 2913 379, 24800 2937 301, 24783 2957 220, 24765 2975 157, 24745 2987 119, 24729 2994 117, 24711 2998 144, 24692 2998 200, 24674 2992 272, 24651 2981 350, 24631 2967 431, 24616 2954 495, 24605 2944 550, 24593 2934 594, 24588 2927 628, 24583 2924 657, 24580 2921 680, 24580 2921 694, 24579 2919 702, 24579 2921 710, 24577 2937 715, 24577 2964 722, 24577 3006 731, 24582 3052 736, 24589 3103 740, 24598 3154 743, 24608 3205 741, 24618 3253 740, 24625 3297 732, 24633 3339 713, 24640 3377 680, 24642 3413 617, 24647 3445 519, 24650 3465 352, 24654 3487 87</trace>
  <trace timeOffset="77469.43" brushRef="#br0" contextRef="#ctx0"> 24854 3417 601, 24854 3417 608, 24854 3417 616, 24854 3417 632, 24854 3417 649, 24854 3417 667, 24854 3417 679, 24854 3417 684, 24854 3417 685, 24854 3417 682, 24914 3516 675, 24919 3543 660, 24922 3575 627, 24922 3609 570, 24922 3650 476, 24920 3695 309, 24913 3742 54</trace>
  <trace timeOffset="77621.44" brushRef="#br0" contextRef="#ctx0"> 24768 4544 440, 24768 4544 429, 24768 4544 367, 24768 4544 143</trace>
  <trace timeOffset="77781.445" brushRef="#br0" contextRef="#ctx0"> 24559 6026 645, 24559 6026 598, 24559 6026 550, 24537 6145 489, 24528 6193 420, 24517 6249 330, 24504 6306 211, 24492 6367 74</trace>
  <trace timeOffset="77998.46" brushRef="#br0" contextRef="#ctx0"> 24504 8646 380, 24504 8646 408, 24511 8729 433, 24511 8768 451, 24511 8808 462, 24505 8850 459, 24495 8896 441, 24478 8943 402, 24460 8995 334, 24439 9053 218, 24416 9110 44</trace>
  <trace timeOffset="78363.484" brushRef="#br0" contextRef="#ctx0"> 23849 9286 683, 23849 9286 698, 23849 9286 705, 23849 9286 709, 23849 9286 711, 23849 9286 714, 23849 9286 717, 23849 9286 722, 23849 9286 726, 23849 9286 727, 23917 9244 726, 23959 9235 724, 24009 9228 720, 24063 9215 710, 24119 9203 701, 24176 9189 685, 24232 9172 663, 24284 9157 628, 24329 9142 579, 24365 9131 516, 24388 9124 447, 24401 9119 370, 24407 9117 293, 24407 9117 215, 24404 9122 118, 24390 9134 0</trace>
  <trace timeOffset="78537.49" brushRef="#br0" contextRef="#ctx0"> 24125 9261 594, 24125 9261 638, 24125 9261 674, 24125 9261 705, 24125 9261 735, 24125 9261 759, 24125 9261 774, 24125 9261 785, 24125 9261 790, 24120 9372 792, 24120 9414 792, 24120 9456 790, 24120 9497 786, 24120 9532 776, 24120 9566 753, 24120 9590 712, 24120 9603 633, 24122 9617 515, 24122 9624 307, 24122 9630 33</trace>
  <trace timeOffset="78972.516" brushRef="#br0" contextRef="#ctx0"> 24527 9600 646, 24527 9600 666, 24527 9600 690, 24527 9600 718, 24522 9685 746, 24514 9703 775, 24507 9715 795, 24498 9726 809, 24492 9733 817, 24489 9736 822, 24486 9740 825, 24486 9740 825, 24485 9740 825, 24485 9740 823, 24483 9740 821, 24481 9740 820, 24478 9740 819, 24473 9726 817, 24469 9699 817, 24466 9667 816, 24465 9627 817, 24465 9588 818, 24465 9547 820, 24465 9510 820, 24466 9477 821, 24469 9456 822, 24473 9440 821, 24476 9428 822, 24478 9424 822, 24486 9419 822, 24491 9418 823, 24502 9418 823, 24521 9418 825, 24539 9424 825, 24563 9440 823, 24588 9456 822, 24609 9474 818, 24628 9492 817, 24647 9509 814, 24662 9524 813, 24673 9535 811, 24683 9544 810, 24690 9549 809, 24699 9554 809, 24708 9561 809, 24711 9561 811, 24715 9564 813, 24715 9564 815, 24716 9564 819, 24719 9554 822, 24722 9537 825, 24726 9515 830, 24726 9490 837, 24726 9467 845, 24724 9443 855, 24719 9419 865, 24715 9399 873, 24711 9377 877, 24708 9361 880, 24703 9345 879, 24700 9325 876, 24697 9303 868, 24697 9271 849, 24697 9235 814, 24697 9194 735, 24708 9144 576, 24721 9085 262</trace>
  <trace timeOffset="80181.586" brushRef="#br0" contextRef="#ctx0"> 25682 1792 330, 25682 1792 373, 25682 1792 411, 25682 1792 442, 25688 1705 472, 25692 1680 498, 25698 1656 522, 25702 1630 542, 25707 1605 561, 25709 1579 577, 25711 1555 591, 25712 1537 602, 25712 1516 613, 25712 1496 623, 25712 1477 634, 25712 1458 644, 25712 1439 653, 25711 1429 663, 25709 1419 669, 25707 1406 674, 25705 1400 679, 25705 1396 683, 25704 1389 686, 25702 1385 689, 25701 1380 691, 25701 1376 693, 25701 1376 694, 25701 1374 695, 25701 1374 696, 25701 1373 696, 25701 1371 695, 25701 1370 695, 25701 1370 693, 25699 1369 689, 25699 1369 685, 25699 1373 681, 25699 1397 677, 25699 1443 674, 25699 1514 673, 25708 1603 673, 25720 1710 685, 25734 1831 698, 25749 1963 709, 25764 2103 721, 25779 2247 728, 25793 2392 732, 25805 2532 739, 25814 2672 744, 25822 2807 740, 25827 2940 744, 25831 3072 747, 25832 3205 748, 25834 3341 753, 25835 3481 755, 25838 3624 757, 25843 3768 760, 25847 3918 762, 25855 4071 763, 25863 4224 765, 25870 4379 766, 25880 4532 766, 25886 4684 765, 25892 4831 762, 25898 4971 763, 25900 5106 764, 25902 5233 766, 25903 5353 767, 25903 5465 769, 25903 5570 767, 25903 5668 769, 25903 5761 771, 25903 5854 771, 25902 5945 774, 25900 6038 775, 25899 6137 777, 25896 6236 781, 25895 6336 786, 25892 6435 790, 25890 6529 794, 25889 6624 797, 25889 6716 799, 25889 6806 802, 25889 6892 802, 25890 6975 804, 25893 7054 807, 25896 7132 806, 25899 7206 808, 25900 7278 806, 25903 7351 804, 25905 7424 805, 25905 7499 804, 25905 7571 806, 25905 7645 805, 25902 7717 804, 25896 7786 806, 25889 7856 805, 25881 7920 808, 25873 7983 810, 25867 8043 812, 25861 8099 815, 25857 8153 817, 25854 8206 818, 25852 8256 817, 25851 8306 818, 25851 8357 820, 25851 8412 820, 25851 8468 822, 25852 8528 821, 25855 8589 820, 25855 8653 820, 25855 8719 819, 25855 8781 818, 25855 8843 818, 25852 8901 820, 25850 8955 819, 25844 9007 822, 25841 9058 826, 25838 9105 826, 25837 9152 829, 25835 9194 829, 25835 9235 829, 25835 9271 829, 25835 9306 828, 25840 9340 828, 25846 9372 827, 25852 9406 826, 25857 9438 825, 25863 9468 823, 25867 9498 819, 25870 9529 817, 25873 9557 814, 25875 9583 812, 25876 9603 811, 25876 9622 811, 25876 9642 812, 25876 9654 813, 25876 9672 814, 25876 9683 814, 25876 9688 815, 25876 9694 815, 25875 9699 816, 25873 9703 816, 25872 9707 816, 25872 9714 817, 25872 9714 816, 25870 9714 818, 25870 9714 815, 25870 9715 811, 25870 9716 802, 25869 9716 783, 25869 9716 759, 25864 9716 716, 25854 9703 636, 25840 9681 495, 25821 9642 207</trace>
  <trace timeOffset="81248.65" brushRef="#br0" contextRef="#ctx0"> 26385 3162 257, 26385 3162 295, 26385 3162 342, 26385 3162 396, 26385 3162 447, 26385 3162 500, 26385 3162 545, 26385 3162 587, 26385 3162 620, 26385 3162 645, 26350 3125 663, 26349 3124 675, 26347 3124 682, 26346 3123 688, 26344 3123 693, 26344 3121 697, 26343 3121 701, 26343 3119 706, 26343 3119 714, 26346 3119 720, 26360 3118 726, 26385 3116 730, 26418 3113 732, 26453 3109 733, 26492 3101 734, 26532 3091 734, 26574 3080 734, 26619 3067 734, 26659 3057 733, 26697 3048 729, 26730 3042 723, 26752 3038 711, 26771 3038 694, 26781 3038 672, 26785 3038 643, 26788 3040 609, 26788 3052 558, 26782 3069 491, 26768 3092 405, 26745 3118 297, 26717 3141 177, 26690 3162 55</trace>
  <trace timeOffset="81473.66" brushRef="#br0" contextRef="#ctx0"> 26570 3191 314, 26570 3191 376, 26570 3191 433, 26570 3191 478, 26570 3191 522, 26570 3191 553, 26570 3191 579, 26570 3191 600, 26570 3191 615, 26570 3191 629, 26570 3191 645, 26565 3191 663, 26567 3209 678, 26573 3237 695, 26580 3270 711, 26586 3309 723, 26590 3352 733, 26594 3398 738, 26597 3446 742, 26599 3491 742, 26600 3534 743, 26600 3568 743, 26602 3592 743, 26602 3609 743, 26603 3618 743, 26605 3624 742, 26606 3628 741, 26609 3633 739, 26609 3633 733, 26609 3633 719, 26609 3633 686, 26609 3633 614, 26610 3633 483, 26610 3633 206</trace>
  <trace timeOffset="81770.68" brushRef="#br0" contextRef="#ctx0"> 26976 3400 590, 26976 3400 608, 26976 3400 631, 26976 3400 658, 26976 3400 687, 26974 3482 714, 26973 3502 736, 26973 3524 751, 26973 3553 763, 26973 3582 772, 26979 3612 779, 26985 3641 784, 26991 3673 792, 26998 3706 795, 27006 3738 800, 27014 3768 803, 27021 3798 805, 27027 3823 810, 27034 3848 809, 27037 3864 811, 27041 3880 810, 27044 3889 809, 27045 3895 808, 27047 3899 808, 27047 3899 806, 27047 3899 803, 27047 3899 800, 27048 3900 792, 27048 3902 781, 27050 3904 766, 27050 3905 742, 27050 3905 698, 27050 3906 615, 27050 3906 441, 27048 3906 156</trace>
  <trace timeOffset="82828.734" brushRef="#br0" contextRef="#ctx0"> 27279 2888 438, 27279 2888 452, 27279 2888 483, 27279 2888 526, 27299 2974 570, 27301 3019 608, 27304 3071 633, 27307 3123 647, 27310 3173 657, 27313 3222 660, 27317 3267 660, 27323 3305 661, 27327 3335 661, 27332 3355 664, 27336 3367 665, 27337 3371 667, 27337 3371 673, 27337 3371 683, 27337 3371 696, 27337 3371 711, 27337 3371 724, 27337 3359 736, 27337 3338 747, 27332 3310 756, 27329 3282 765, 27326 3251 772, 27325 3217 775, 27325 3183 781, 27325 3146 783, 27325 3106 789, 27330 3063 794, 27342 3016 797, 27355 2966 801, 27371 2917 802, 27390 2871 803, 27410 2827 803, 27431 2793 803, 27450 2767 803, 27470 2748 804, 27484 2738 803, 27498 2731 802, 27508 2728 801, 27519 2728 797, 27536 2728 795, 27551 2735 792, 27566 2750 789, 27576 2766 786, 27583 2785 784, 27585 2808 782, 27585 2835 783, 27580 2866 782, 27566 2898 782, 27546 2930 780, 27521 2963 779, 27489 2994 778, 27453 3021 777, 27417 3047 774, 27381 3067 769, 27346 3087 759, 27314 3096 739, 27287 3106 710, 27267 3110 666, 27249 3110 600, 27238 3112 505, 27232 3112 350, 27228 3112 88</trace>
  <trace timeOffset="83292.766" brushRef="#br0" contextRef="#ctx0"> 27065 2844 526, 27065 2844 545, 27065 2844 573, 27065 2844 609, 27065 2844 648, 27065 2844 687, 27065 2844 720, 27065 2844 748, 27065 2844 771, 27065 2844 787, 27065 2815 801, 27070 2795 810, 27079 2766 816, 27089 2733 821, 27103 2696 825, 27118 2658 828, 27134 2617 826, 27150 2576 819, 27165 2534 816, 27180 2491 809, 27194 2450 809, 27206 2411 811, 27219 2372 811, 27229 2334 812, 27236 2302 812, 27245 2273 813, 27251 2255 814, 27254 2244 815, 27255 2239 816, 27255 2239 817, 27255 2238 817, 27255 2238 813, 27255 2236 811, 27256 2235 809, 27256 2233 806, 27256 2233 806, 27258 2233 804, 27258 2233 801, 27262 2233 800, 27267 2241 798, 27274 2255 796, 27282 2267 795, 27288 2279 793, 27293 2288 790, 27297 2295 784, 27303 2307 773, 27308 2314 753, 27316 2326 722, 27320 2334 669, 27322 2336 579, 27326 2346 421, 27327 2353 143</trace>
  <trace timeOffset="85388.88" brushRef="#br0" contextRef="#ctx0"> 20743 7098 512, 20743 7098 514, 20743 7098 518, 20743 7098 529, 20743 7098 544, 20743 7098 562, 20743 7098 583, 20743 7098 604, 20743 7098 624, 20743 7098 643, 20732 7098 660, 20758 7098 673, 20794 7095 684, 20835 7090 695, 20882 7084 705, 20935 7074 716, 20992 7064 726, 21050 7052 732, 21111 7039 738, 21174 7025 744, 21235 7011 747, 21294 6997 751, 21354 6984 753, 21410 6970 755, 21462 6960 759, 21511 6949 760, 21556 6941 761, 21594 6936 763, 21628 6933 764, 21651 6929 766, 21671 6928 769, 21685 6927 770, 21692 6927 774, 21697 6927 777, 21697 6927 783, 21697 6927 790, 21697 6927 795, 21699 6927 798, 21700 6927 797, 21702 6927 798, 21703 6927 795, 21705 6927 789, 21706 6927 772, 21706 6927 729, 21708 6927 633, 21708 6927 387, 21708 6927 80</trace>
  <trace timeOffset="87902.03" brushRef="#br0" contextRef="#ctx0"> 26323 8712 314, 26323 8712 363, 26323 8712 422, 26323 8712 483, 26323 8712 540, 26323 8712 581, 26323 8712 609, 26323 8712 628, 26323 8712 642, 26323 8712 655, 26301 8688 672, 26317 8678 688, 26340 8668 703, 26366 8657 718, 26396 8649 730, 26429 8641 738, 26466 8633 746, 26505 8626 749, 26549 8618 751, 26594 8612 754, 26642 8604 754, 26688 8599 757, 26736 8594 759, 26778 8589 759, 26816 8588 759, 26846 8588 755, 26868 8588 750, 26883 8588 743, 26892 8589 735, 26898 8597 724, 26905 8604 710, 26907 8615 685, 26907 8632 649, 26907 8646 591, 26901 8665 516, 26889 8678 408, 26876 8690 257, 26866 8698 26</trace>
  <trace timeOffset="88141.04" brushRef="#br0" contextRef="#ctx0"> 26594 8653 427, 26594 8653 448, 26594 8653 475, 26594 8653 509, 26594 8653 543, 26594 8653 578, 26594 8653 603, 26594 8653 618, 26636 8751 628, 26648 8783 637, 26655 8818 646, 26661 8855 655, 26664 8889 668, 26667 8920 679, 26667 8947 688, 26667 8968 696, 26667 8987 701, 26667 8997 704, 26667 9004 706, 26667 9014 708, 26669 9019 709, 26669 9024 705, 26672 9032 701, 26675 9036 693, 26677 9039 679, 26684 9043 648, 26688 9046 590, 26693 9048 500, 26704 9051 372, 26710 9053 174</trace>
  <trace timeOffset="88717.08" brushRef="#br0" contextRef="#ctx0"> 26968 9113 455, 26968 9113 484, 26968 9113 513, 26968 9113 532, 26968 9113 542, 26968 9113 550, 26968 9113 551, 26973 9211 552, 26974 9244 552, 26979 9276 554, 26983 9306 561, 26989 9333 571, 26996 9356 585, 27001 9372 599, 27005 9382 617, 27008 9385 633, 27008 9385 651, 27008 9385 671, 27008 9385 689, 27011 9385 711, 27014 9375 730, 27016 9357 749, 27018 9333 764, 27018 9307 777, 27018 9278 786, 27012 9249 796, 27005 9218 805, 26998 9189 810, 26993 9161 818, 26989 9140 820, 26988 9122 822, 26988 9111 822, 26988 9105 822, 26988 9097 821, 26988 9094 820, 26996 9092 818, 27012 9092 817, 27031 9092 814, 27057 9099 814, 27085 9111 813, 27111 9125 813, 27136 9140 816, 27162 9157 815, 27187 9174 818, 27212 9189 817, 27235 9203 817, 27258 9213 817, 27279 9223 817, 27294 9230 817, 27307 9235 817, 27316 9239 818, 27319 9240 818, 27323 9244 818, 27323 9244 817, 27323 9244 816, 27323 9244 817, 27325 9244 819, 27326 9244 823, 27327 9244 829, 27329 9244 835, 27330 9244 842, 27332 9244 847, 27333 9232 851, 27333 9215 852, 27333 9189 855, 27333 9161 855, 27332 9131 858, 27327 9101 858, 27323 9072 858, 27320 9044 856, 27317 9026 852, 27314 9010 844, 27313 8999 828, 27311 8994 802, 27311 8990 759, 27311 8990 691, 27310 8988 592, 27310 8988 437, 27310 8987 173</trace>
  <trace timeOffset="89436.12" brushRef="#br0" contextRef="#ctx0"> 27005 8260 400, 27005 8260 438, 27005 8260 481, 27005 8260 526, 27005 8260 563, 27005 8260 588, 27005 8260 600, 27005 8260 604, 27005 8260 604, 27005 8260 608, 27012 8291 609, 27022 8325 610, 27034 8358 611, 27042 8390 613, 27051 8420 620, 27059 8445 627, 27064 8462 643, 27067 8472 657, 27068 8477 676, 27068 8477 697, 27068 8477 717, 27068 8477 736, 27068 8477 748, 27067 8472 760, 27057 8457 769, 27047 8436 777, 27035 8412 787, 27024 8385 794, 27015 8356 799, 27008 8325 804, 27005 8291 807, 27003 8258 808, 27003 8226 810, 27005 8194 809, 27015 8165 810, 27028 8141 808, 27045 8124 805, 27065 8110 800, 27087 8104 795, 27111 8102 786, 27135 8102 779, 27157 8114 770, 27176 8132 760, 27191 8156 750, 27200 8182 741, 27203 8214 734, 27203 8245 731, 27193 8274 728, 27174 8301 728, 27154 8323 728, 27128 8344 728, 27100 8358 730, 27071 8369 731, 27042 8374 733, 27015 8376 736, 26992 8376 738, 26977 8376 738, 26963 8369 736, 26957 8365 727, 26954 8361 708, 26954 8356 674, 26956 8349 625, 26969 8345 556, 26992 8340 459, 27019 8339 306, 27050 8339 60</trace>
  <trace timeOffset="89753.13" brushRef="#br0" contextRef="#ctx0"> 27408 8531 674, 27408 8531 706, 27408 8531 735, 27408 8531 759, 27408 8531 772, 27408 8531 785, 27408 8451 787, 27420 8420 790, 27437 8385 792, 27459 8349 792, 27482 8310 794, 27507 8275 794, 27531 8242 795, 27554 8211 795, 27575 8187 794, 27589 8170 793, 27601 8158 792, 27608 8151 789, 27612 8148 783, 27616 8146 774, 27616 8146 763, 27616 8144 751, 27616 8144 736, 27616 8144 714, 27616 8144 679, 27610 8153 618, 27599 8163 512, 27592 8170 301, 27585 8177 33</trace>
  <trace timeOffset="91441.23" brushRef="#br0" contextRef="#ctx0"> 27930 1443 338, 27930 1443 382, 27930 1443 423, 27930 1443 462, 27930 1443 490, 27930 1443 515, 27930 1443 530, 27930 1443 537, 27930 1443 540, 27930 1443 540, 27901 1400 538, 27900 1400 538, 27898 1400 536, 27895 1409 535, 27894 1429 537, 27893 1460 538, 27893 1499 539, 27891 1546 539, 27891 1602 539, 27890 1664 539, 27887 1733 540, 27884 1809 553, 27878 1890 565, 27874 1980 579, 27870 2078 594, 27864 2184 595, 27861 2290 603, 27858 2399 621, 27856 2508 636, 27856 2616 653, 27856 2723 667, 27856 2831 672, 27859 2940 681, 27867 3048 693, 27875 3157 701, 27885 3267 710, 27898 3379 715, 27913 3494 716, 27929 3612 719, 27947 3732 721, 27965 3855 723, 27985 3980 726, 28004 4109 726, 28021 4235 730, 28038 4364 731, 28053 4489 733, 28067 4613 735, 28079 4734 733, 28088 4853 735, 28098 4969 739, 28107 5081 742, 28115 5191 748, 28124 5293 751, 28133 5395 752, 28141 5494 755, 28149 5589 754, 28156 5683 756, 28160 5776 762, 28161 5871 764, 28161 5964 769, 28161 6063 773, 28160 6164 771, 28152 6268 775, 28143 6374 779, 28133 6479 782, 28121 6582 789, 28112 6681 792, 28105 6777 789, 28099 6867 792, 28096 6953 792, 28095 7037 792, 28095 7120 795, 28095 7201 794, 28102 7285 796, 28109 7370 797, 28120 7458 796, 28131 7549 797, 28141 7638 798, 28152 7728 797, 28160 7817 799, 28167 7905 798, 28172 7993 797, 28173 8078 799, 28173 8163 798, 28173 8248 800, 28173 8329 802, 28169 8410 803, 28163 8489 806, 28158 8568 806, 28156 8646 806, 28152 8724 807, 28150 8800 805, 28150 8877 806, 28150 8955 804, 28152 9032 802, 28157 9110 802, 28164 9190 800, 28172 9269 799, 28179 9350 796, 28189 9428 792, 28196 9500 787, 28204 9569 781, 28211 9636 779, 28219 9699 778, 28225 9757 775, 28231 9811 775, 28234 9858 773, 28237 9900 773, 28238 9936 773, 28240 9958 773, 28240 9978 774, 28241 9992 773, 28241 9997 774, 28241 10003 775, 28241 10008 776, 28241 10012 777, 28241 10017 771, 28241 10022 754, 28234 10022 712, 28221 10020 618, 28201 10007 434, 28172 9981 142</trace>
  <trace timeOffset="93330.336" brushRef="#br0" contextRef="#ctx0"> 29069 3123 275, 29069 3123 320, 29069 3123 358, 29069 3123 394, 29046 3038 422, 29040 3018 452, 29032 2999 482, 29028 2986 514, 29020 2974 546, 29014 2964 575, 29007 2957 596, 28999 2951 612, 28990 2946 620, 28983 2942 623, 28970 2940 628, 28955 2940 631, 28938 2942 631, 28917 2951 632, 28899 2964 629, 28879 2981 629, 28860 2999 629, 28840 3021 631, 28821 3045 631, 28803 3069 633, 28785 3096 634, 28767 3123 637, 28750 3150 645, 28734 3178 649, 28720 3205 657, 28706 3234 663, 28692 3263 668, 28680 3289 673, 28668 3318 677, 28655 3348 680, 28640 3380 681, 28629 3417 682, 28615 3455 683, 28603 3496 684, 28591 3539 686, 28581 3585 689, 28569 3635 690, 28560 3685 693, 28552 3739 697, 28543 3796 699, 28536 3857 708, 28532 3921 713, 28527 3992 717, 28524 4066 723, 28523 4146 724, 28523 4227 728, 28523 4311 737, 28523 4394 743, 28523 4478 751, 28523 4558 756, 28523 4637 756, 28523 4714 760, 28523 4795 761, 28524 4877 763, 28526 4959 764, 28527 5044 765, 28530 5129 768, 28533 5218 770, 28537 5310 773, 28543 5403 775, 28552 5499 773, 28562 5593 775, 28572 5687 777, 28585 5779 777, 28597 5869 779, 28611 5958 780, 28624 6045 778, 28636 6129 780, 28647 6213 780, 28656 6293 781, 28663 6372 785, 28669 6452 785, 28673 6529 787, 28676 6607 787, 28678 6686 786, 28680 6769 787, 28683 6853 785, 28686 6938 786, 28689 7022 789, 28694 7107 787, 28702 7190 789, 28709 7272 786, 28720 7354 785, 28731 7432 786, 28746 7510 785, 28759 7582 786, 28774 7652 785, 28789 7715 785, 28805 7778 787, 28821 7836 786, 28838 7896 789, 28855 7953 787, 28871 8010 786, 28889 8066 787, 28903 8122 786, 28919 8178 786, 28931 8236 785, 28942 8293 785, 28955 8352 783, 28965 8412 782, 28974 8470 783, 28984 8531 783, 28993 8589 785, 29000 8647 785, 29010 8703 781, 29019 8758 778, 29028 8811 775, 29037 8862 773, 29046 8910 771, 29057 8953 771, 29065 8992 769, 29077 9026 768, 29085 9058 766, 29097 9085 765, 29107 9111 767, 29117 9136 765, 29129 9157 767, 29139 9176 765, 29149 9194 764, 29162 9211 763, 29174 9227 762, 29189 9242 762, 29205 9256 759, 29223 9268 755, 29242 9281 750, 29262 9290 744, 29283 9298 739, 29304 9304 733, 29321 9307 728, 29340 9308 723, 29359 9308 718, 29377 9308 713, 29402 9308 709, 29422 9301 705, 29444 9290 702, 29464 9278 700, 29483 9264 699, 29503 9249 700, 29523 9235 700, 29542 9222 701, 29562 9210 703, 29581 9196 708, 29602 9184 712, 29623 9171 719, 29645 9155 723, 29665 9140 729, 29685 9124 733, 29705 9107 738, 29723 9089 746, 29739 9070 752, 29753 9051 759, 29768 9027 766, 29781 9002 771, 29795 8972 774, 29808 8935 776, 29821 8893 778, 29836 8845 781, 29849 8796 782, 29865 8743 786, 29878 8688 787, 29892 8633 792, 29904 8577 795, 29914 8521 797, 29924 8465 801, 29933 8407 803, 29940 8347 806, 29948 8283 810, 29954 8218 814, 29960 8148 818, 29966 8076 822, 29972 8003 826, 29979 7928 828, 29986 7853 828, 29993 7773 830, 30002 7693 828, 30010 7608 828, 30018 7525 831, 30025 7439 831, 30033 7350 834, 30039 7260 836, 30047 7168 836, 30051 7074 838, 30057 6984 839, 30060 6895 839, 30063 6814 841, 30066 6737 842, 30066 6665 844, 30068 6599 846, 30068 6534 844, 30068 6472 846, 30068 6411 845, 30068 6350 845, 30066 6286 849, 30063 6220 850, 30060 6151 854, 30057 6082 856, 30053 6011 861, 30050 5940 865, 30044 5871 866, 30038 5799 870, 30028 5729 870, 30019 5659 871, 30009 5593 874, 29995 5530 873, 29982 5472 874, 29967 5418 873, 29953 5371 874, 29938 5327 876, 29928 5286 877, 29921 5248 879, 29914 5209 876, 29911 5167 876, 29910 5121 874, 29910 5075 874, 29910 5025 875, 29910 4971 875, 29913 4919 875, 29915 4865 875, 29915 4811 877, 29915 4760 877, 29915 4710 881, 29913 4659 881, 29905 4611 878, 29896 4561 879, 29886 4511 875, 29873 4459 876, 29859 4407 877, 29844 4355 876, 29831 4300 878, 29817 4245 877, 29807 4192 877, 29798 4142 877, 29790 4092 879, 29784 4043 879, 29778 3996 881, 29772 3950 883, 29766 3902 881, 29759 3855 882, 29752 3808 878, 29742 3762 878, 29730 3716 880, 29719 3671 880, 29704 3628 881, 29688 3585 881, 29670 3546 882, 29652 3508 881, 29633 3474 882, 29616 3446 882, 29599 3418 883, 29581 3394 884, 29565 3371 885, 29550 3350 885, 29534 3330 885, 29518 3310 885, 29502 3291 885, 29485 3270 885, 29468 3246 880, 29450 3222 879, 29434 3197 875, 29416 3173 874, 29399 3150 876, 29385 3128 876, 29370 3109 876, 29356 3091 878, 29347 3079 878, 29336 3064 879, 29330 3057 879, 29322 3050 878, 29317 3043 877, 29312 3040 877, 29302 3035 876, 29298 3034 874, 29289 3031 874, 29279 3028 873, 29269 3026 873, 29259 3025 873, 29249 3023 873, 29237 3021 874, 29226 3019 874, 29207 3016 875, 29195 3014 875, 29175 3009 875, 29155 3006 874, 29137 3002 874, 29114 2996 873, 29093 2989 869, 29072 2981 859, 29051 2967 837, 29028 2949 799, 29009 2927 708, 28990 2895 412, 28978 2856 94</trace>
  <trace timeOffset="97080.555" brushRef="#br0" contextRef="#ctx0"> 29486 5243 292, 29486 5243 363, 29486 5243 433, 29486 5243 492, 29486 5243 540, 29486 5243 573, 29486 5243 594, 29486 5243 613, 29486 5243 633, 29486 5243 652, 29453 5170 667, 29457 5138 682, 29467 5103 693, 29479 5066 703, 29493 5027 715, 29509 4988 724, 29528 4942 734, 29548 4899 740, 29573 4853 746, 29602 4807 750, 29633 4763 755, 29668 4718 759, 29707 4678 762, 29748 4638 763, 29793 4600 765, 29840 4566 767, 29891 4531 765, 29941 4499 767, 29996 4468 765, 30050 4441 766, 30105 4417 766, 30158 4397 765, 30212 4380 765, 30264 4368 764, 30316 4359 764, 30364 4353 763, 30410 4350 763, 30453 4350 762, 30493 4350 760, 30531 4353 760, 30566 4364 761, 30601 4375 762, 30632 4391 763, 30661 4407 765, 30689 4426 765, 30715 4446 766, 30738 4467 769, 30757 4488 770, 30775 4509 774, 30790 4532 774, 30803 4553 776, 30813 4574 777, 30822 4593 780, 30830 4613 784, 30835 4625 789, 30841 4640 793, 30843 4649 797, 30845 4654 802, 30846 4659 807, 30846 4659 810, 30846 4659 813, 30846 4659 816, 30846 4659 819, 30846 4661 821, 30846 4662 823, 30846 4664 826, 30846 4664 827, 30848 4666 827, 30848 4666 826, 30848 4666 820, 30845 4655 806, 30835 4637 778, 30820 4613 726, 30807 4589 629, 30790 4564 460, 30774 4538 163</trace>
  <trace timeOffset="97536.58" brushRef="#br0" contextRef="#ctx0"> 30176 3434 467, 30176 3434 535, 30176 3434 587, 30176 3434 628, 30176 3434 657, 30176 3434 673, 30176 3434 685, 30176 3434 699, 30176 3434 716, 30176 3434 733, 30190 3563 749, 30207 3624 757, 30229 3685 764, 30252 3739 769, 30277 3788 770, 30303 3830 776, 30329 3860 777, 30353 3882 780, 30369 3896 784, 30381 3904 787, 30385 3906 794, 30390 3906 800, 30395 3906 807, 30404 3905 814, 30414 3895 819, 30418 3880 820, 30424 3857 827, 30426 3831 827, 30427 3802 831, 30427 3771 834, 30427 3738 833, 30427 3702 836, 30427 3663 837, 30430 3621 839, 30434 3575 840, 30438 3531 841, 30444 3491 841, 30450 3454 841, 30456 3423 840, 30461 3401 841, 30466 3389 841, 30469 3380 841, 30470 3376 840, 30472 3371 837, 30473 3367 833, 30473 3367 828, 30473 3367 821, 30473 3367 812, 30473 3367 803, 30475 3367 792, 30475 3367 779, 30478 3367 762, 30479 3370 735, 30484 3379 693, 30488 3387 627, 30489 3389 537, 30496 3396 405, 30501 3398 155</trace>
  <trace timeOffset="98569.64" brushRef="#br0" contextRef="#ctx0"> 30904 3649 398, 30904 3649 431, 30904 3649 473, 30883 3570 518, 30872 3546 559, 30862 3524 595, 30846 3505 621, 30830 3489 640, 30812 3477 657, 30790 3473 671, 30768 3473 683, 30742 3474 694, 30715 3488 705, 30684 3511 717, 30655 3539 727, 30625 3575 734, 30598 3617 740, 30575 3661 742, 30557 3703 746, 30543 3746 749, 30537 3784 750, 30537 3817 751, 30537 3846 749, 30547 3869 749, 30563 3887 747, 30582 3900 749, 30604 3912 750, 30628 3916 751, 30652 3917 753, 30677 3917 751, 30698 3916 750, 30718 3909 749, 30734 3896 750, 30749 3882 748, 30763 3867 751, 30775 3850 749, 30784 3832 750, 30792 3813 752, 30797 3793 754, 30800 3771 759, 30801 3747 761, 30803 3725 765, 30804 3700 767, 30806 3684 769, 30807 3666 771, 30809 3655 773, 30809 3649 774, 30810 3643 777, 30810 3643 777, 30810 3641 778, 30810 3641 779, 30812 3641 779, 30812 3641 780, 30816 3641 781, 30823 3643 783, 30835 3653 786, 30846 3668 789, 30858 3685 790, 30868 3700 792, 30880 3716 790, 30894 3730 790, 30910 3742 790, 30930 3752 792, 30955 3759 790, 30982 3766 792, 31011 3768 792, 31040 3768 793, 31066 3768 793, 31091 3767 793, 31111 3759 793, 31128 3750 793, 31143 3739 795, 31151 3730 796, 31157 3718 797, 31164 3702 798, 31167 3684 799, 31169 3660 800, 31169 3635 803, 31169 3612 804, 31169 3588 806, 31167 3571 808, 31163 3555 808, 31159 3543 810, 31153 3535 813, 31149 3526 815, 31141 3520 817, 31135 3514 820, 31131 3511 821, 31121 3508 825, 31117 3506 825, 31112 3505 827, 31108 3503 830, 31108 3503 832, 31106 3502 833, 31106 3502 834, 31105 3502 833, 31103 3502 832, 31102 3502 829, 31101 3502 827, 31101 3502 825, 31101 3502 825, 31101 3500 825, 31101 3499 825, 31114 3494 822, 31131 3489 821, 31153 3482 820, 31174 3474 819, 31196 3468 818, 31209 3464 818, 31225 3459 821, 31235 3456 821, 31245 3454 825, 31258 3450 826, 31269 3450 827, 31283 3450 830, 31293 3454 830, 31306 3465 831, 31317 3481 829, 31325 3499 830, 31331 3518 830, 31337 3541 831, 31341 3563 832, 31346 3587 832, 31351 3612 833, 31355 3633 834, 31361 3653 834, 31368 3671 835, 31378 3687 834, 31384 3698 835, 31394 3708 835, 31400 3713 834, 31410 3718 834, 31417 3723 834, 31422 3725 833, 31431 3727 832, 31437 3730 833, 31442 3730 833, 31452 3730 836, 31461 3730 838, 31472 3720 839, 31485 3706 839, 31497 3690 839, 31507 3671 840, 31516 3652 842, 31526 3633 841, 31533 3613 841, 31540 3601 841, 31546 3587 840, 31551 3580 839, 31556 3570 839, 31560 3563 838, 31562 3558 838, 31565 3555 837, 31566 3551 836, 31569 3548 834, 31572 3546 833, 31575 3543 831, 31575 3543 829, 31575 3541 827, 31575 3541 823, 31577 3541 817, 31578 3539 807, 31579 3538 792, 31581 3537 763, 31581 3535 711, 31582 3535 596, 31582 3534 308, 31582 3531 10</trace>
  <trace timeOffset="101568.81" brushRef="#br0" contextRef="#ctx0"> 20268 7183 135, 20268 7183 189, 20268 7183 240, 20268 7183 289, 20268 7183 334, 20268 7183 373, 20268 7183 413, 20268 7183 450, 20268 7183 486, 20268 7183 522, 20252 7184 552, 20250 7184 576, 20249 7184 594, 20247 7184 609, 20246 7184 619, 20244 7184 631, 20243 7184 644, 20242 7184 658, 20240 7186 675, 20239 7186 688, 20237 7187 702, 20236 7187 715, 20234 7189 727, 20234 7189 738, 20234 7189 749, 20234 7190 756, 20234 7190 766, 20243 7189 772, 20259 7181 778, 20281 7172 785, 20305 7164 790, 20333 7159 795, 20362 7152 798, 20393 7146 800, 20428 7141 802, 20464 7134 804, 20502 7129 805, 20544 7125 806, 20587 7120 807, 20633 7113 808, 20680 7106 809, 20732 7096 811, 20787 7086 812, 20846 7071 813, 20907 7059 814, 20970 7045 815, 21032 7031 816, 21096 7017 817, 21158 7005 817, 21222 6995 818, 21284 6984 819, 21345 6977 820, 21404 6970 821, 21462 6963 822, 21517 6958 822, 21572 6956 823, 21624 6953 823, 21674 6949 825, 21723 6948 825, 21768 6945 825, 21812 6941 825, 21852 6938 826, 21891 6936 826, 21928 6929 827, 21961 6924 827, 21994 6917 827, 22020 6911 828, 22040 6904 829, 22057 6900 830, 22069 6899 832, 22073 6897 833, 22079 6895 835, 22079 6895 837, 22079 6895 839, 22079 6895 841, 22081 6895 842, 22082 6892 843, 22082 6892 843, 22085 6892 841, 22085 6887 838, 22081 6879 831, 22069 6870 817, 22052 6860 796, 22031 6852 766, 22005 6847 724, 21975 6845 657, 21942 6845 558, 21903 6846 394, 21857 6857 117</trace>
  <trace timeOffset="102112.84" brushRef="#br0" contextRef="#ctx0"> 19896 7358 415, 19896 7358 462, 19896 7358 513, 19896 7358 564, 19896 7358 613, 19896 7358 651, 19896 7358 681, 19896 7358 702, 19896 7358 719, 19896 7358 730, 19864 7350 737, 19864 7348 741, 19864 7348 746, 19864 7345 752, 19877 7340 759, 19896 7333 766, 19925 7325 773, 19958 7318 780, 20000 7307 786, 20048 7295 793, 20106 7282 798, 20173 7265 803, 20247 7245 807, 20331 7224 808, 20419 7201 814, 20510 7178 814, 20603 7156 818, 20694 7132 821, 20785 7112 822, 20876 7091 825, 20964 7074 826, 21049 7059 828, 21131 7045 831, 21210 7034 832, 21287 7025 832, 21363 7017 833, 21437 7013 832, 21514 7009 833, 21588 7005 835, 21663 7002 836, 21735 6999 837, 21803 6997 837, 21867 6997 834, 21925 6997 835, 21977 6997 835, 22022 6997 836, 22063 6997 838, 22098 6997 838, 22130 6997 837, 22159 6997 837, 22179 6997 837, 22196 6997 838, 22211 6997 840, 22222 6996 841, 22234 6996 841, 22241 6995 841, 22247 6995 840, 22247 6995 841, 22247 6995 839, 22247 6993 839, 22248 6993 839, 22250 6993 839, 22251 6993 839, 22253 6993 837, 22254 6992 829, 22254 6992 813, 22254 6989 786, 22241 6985 741, 22219 6982 665, 22185 6978 544, 22144 6978 342, 22095 6978 64</trace>
  <trace timeOffset="102572.87" brushRef="#br0" contextRef="#ctx0"> 19844 7417 405, 19844 7417 412, 19844 7417 430, 19844 7417 462, 19844 7417 507, 19844 7417 552, 19844 7417 590, 19844 7417 614, 19844 7417 625, 19844 7417 635, 19802 7400 644, 19808 7395 655, 19822 7390 669, 19844 7386 683, 19870 7383 696, 19902 7382 709, 19939 7378 717, 19982 7375 723, 20029 7372 728, 20082 7370 730, 20142 7366 733, 20207 7363 734, 20276 7358 736, 20350 7356 737, 20425 7350 738, 20499 7345 739, 20576 7338 740, 20649 7331 741, 20723 7324 743, 20794 7316 745, 20863 7308 748, 20929 7299 752, 20988 7292 756, 21043 7282 762, 21092 7274 768, 21132 7265 774, 21167 7258 779, 21196 7253 784, 21216 7249 790, 21226 7248 795, 21232 7248 802, 21232 7248 809, 21232 7246 817, 21232 7246 826, 21235 7246 833, 21236 7246 840, 21238 7245 843, 21239 7245 844, 21241 7245 844, 21242 7245 841, 21243 7245 836, 21245 7243 825, 21246 7243 799, 21248 7243 743, 21254 7243 635, 21268 7243 429, 21287 7243 124</trace>
  <trace timeOffset="105150.016" brushRef="#br0" contextRef="#ctx0"> 11649 11800 356, 11649 11800 359, 11649 11800 363, 11649 11800 366, 11649 11800 376, 11649 11800 390, 11649 11800 408, 11649 11800 431, 11649 11800 452, 11649 11800 476, 11683 11850 498, 11703 11877 520, 11722 11906 540, 11742 11936 558, 11762 11965 573, 11781 11994 586, 11800 12018 599, 11814 12039 612, 11830 12056 627, 11840 12068 643, 11846 12073 660, 11859 12073 678, 11874 12073 696, 11897 12061 716, 11927 12039 733, 11960 12008 747, 11995 11965 757, 12033 11914 760, 12074 11855 764, 12118 11796 764, 12164 11735 765, 12211 11672 767, 12257 11613 767, 12299 11560 769, 12336 11510 769, 12368 11465 770, 12396 11430 769, 12416 11396 769, 12430 11368 765, 12439 11347 756, 12442 11328 740, 12442 11315 708, 12442 11305 656, 12429 11294 570, 12411 11292 448, 12385 11292 293, 12355 11301 116</trace>
  <trace timeOffset="105453.03" brushRef="#br0" contextRef="#ctx0"> 11995 11633 477, 11995 11633 501, 11995 11633 522, 11995 11633 539, 11995 11633 554, 11995 11633 565, 11995 11633 576, 11995 11633 588, 11995 11633 601, 11995 11633 614, 12041 11739 627, 12059 11777 641, 12077 11815 653, 12093 11850 672, 12111 11882 687, 12125 11909 702, 12140 11930 719, 12150 11944 732, 12160 11953 745, 12167 11960 756, 12177 11960 769, 12194 11953 782, 12215 11933 794, 12242 11901 801, 12273 11860 807, 12306 11809 807, 12343 11751 809, 12381 11690 811, 12420 11630 811, 12459 11569 812, 12499 11511 812, 12536 11458 813, 12569 11413 812, 12598 11373 813, 12622 11343 811, 12637 11325 808, 12650 11311 803, 12657 11304 793, 12660 11301 774, 12663 11298 741, 12663 11298 691, 12663 11296 611, 12663 11296 479, 12664 11296 205</trace>
</ink>
</file>

<file path=ppt/ink/ink13.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2106 5503 394, 2106 5503 420, 2106 5503 442, 2106 5503 457, 2106 5503 469, 2106 5503 479, 2106 5503 487, 2106 5503 491, 2106 5503 497, 2106 5503 505, 2099 5496 515, 2097 5511 526, 2094 5530 533, 2093 5557 541, 2091 5584 548, 2091 5612 558, 2091 5646 571, 2091 5682 590, 2091 5721 611, 2091 5766 633, 2094 5814 657, 2099 5862 675, 2103 5915 693, 2108 5966 705, 2113 6016 714, 2116 6065 721, 2120 6110 726, 2123 6149 729, 2126 6184 730, 2132 6215 733, 2139 6239 736, 2149 6259 739, 2155 6271 743, 2162 6281 745, 2168 6289 748, 2175 6293 752, 2183 6298 754, 2191 6301 756, 2203 6304 759, 2214 6306 759, 2232 6307 760, 2245 6309 762, 2265 6310 764, 2282 6310 765, 2301 6310 767, 2324 6309 768, 2345 6301 769, 2363 6292 771, 2382 6278 773, 2401 6263 773, 2421 6246 774, 2442 6224 774, 2463 6203 774, 2485 6180 774, 2506 6156 774, 2525 6133 776, 2547 6110 774, 2566 6087 774, 2582 6067 772, 2597 6048 768, 2609 6031 768, 2619 6014 765, 2625 6002 765, 2631 5987 765, 2634 5969 765, 2635 5949 765, 2637 5923 765, 2637 5895 767, 2637 5864 764, 2637 5833 764, 2634 5802 761, 2628 5771 762, 2618 5743 763, 2609 5716 765, 2599 5690 766, 2586 5663 765, 2571 5643 768, 2553 5623 767, 2533 5606 770, 2511 5591 770, 2485 5576 770, 2456 5561 770, 2424 5545 768, 2389 5532 769, 2356 5521 771, 2324 5513 773, 2295 5504 779, 2275 5501 785, 2255 5496 792, 2243 5496 797, 2237 5494 802, 2225 5491 806, 2220 5491 810, 2214 5489 812, 2210 5489 813, 2210 5489 814, 2209 5489 813, 2209 5489 813, 2207 5489 812, 2206 5489 810, 2204 5489 807, 2203 5489 804, 2200 5489 800, 2197 5489 794, 2196 5499 781, 2196 5513 755, 2197 5528 703, 2213 5549 607, 2233 5569 433, 2255 5589 150</trace>
  <trace timeOffset="299.0171" brushRef="#br0" contextRef="#ctx0"> 2987 5741 410, 2987 5741 445, 2987 5741 473, 2987 5741 501, 2987 5741 520, 2987 5741 537, 2987 5741 551, 2987 5741 561, 3028 5825 569, 3033 5840 573, 3037 5854 576, 3041 5869 578, 3044 5883 581, 3049 5898 582, 3053 5913 585, 3054 5923 586, 3057 5940 583, 3059 5950 581, 3059 5955 574, 3060 5961 561, 3060 5961 529, 3060 5966 471, 3062 5970 366, 3063 5975 194</trace>
  <trace timeOffset="459.0263" brushRef="#br0" contextRef="#ctx0"> 2958 5603 264, 2958 5603 173, 2958 5603 0</trace>
  <trace timeOffset="875.0501" brushRef="#br0" contextRef="#ctx0"> 3370 5378 345, 3370 5378 416, 3370 5378 484, 3370 5378 543, 3370 5378 588, 3370 5378 620, 3370 5378 648, 3370 5378 674, 3370 5378 697, 3370 5378 717, 3347 5457 732, 3345 5489 743, 3345 5523 753, 3345 5557 757, 3347 5591 761, 3352 5628 762, 3361 5666 764, 3371 5707 765, 3381 5749 770, 3396 5796 779, 3410 5845 784, 3424 5895 793, 3439 5946 797, 3453 5999 800, 3467 6053 805, 3479 6106 808, 3490 6156 811, 3500 6203 812, 3508 6249 814, 3514 6288 815, 3520 6321 816, 3524 6350 816, 3527 6370 816, 3530 6384 811, 3532 6395 805, 3532 6399 795, 3533 6404 778, 3533 6404 754, 3533 6404 715, 3533 6404 633, 3533 6404 484, 3518 6404 202</trace>
  <trace timeOffset="1084.062" brushRef="#br0" contextRef="#ctx0"> 3260 6031 604, 3260 6031 603, 3260 6031 603, 3260 6031 608, 3260 6031 612, 3260 6031 615, 3260 6031 615, 3351 6016 611, 3380 6012 602, 3410 6009 585, 3442 6002 550, 3475 5997 492, 3507 5992 404, 3539 5985 282, 3565 5977 112</trace>
  <trace timeOffset="1436.0822" brushRef="#br0" contextRef="#ctx0"> 3711 5489 310, 3711 5489 374, 3711 5489 451, 3711 5489 529, 3711 5489 594, 3711 5489 644, 3711 5489 676, 3711 5489 698, 3711 5489 720, 3711 5489 739, 3711 5489 755, 3708 5513 770, 3708 5538 780, 3709 5562 790, 3715 5588 795, 3722 5617 799, 3731 5646 803, 3740 5683 806, 3751 5721 809, 3761 5766 812, 3770 5813 816, 3780 5864 817, 3787 5917 822, 3793 5972 822, 3798 6026 823, 3802 6079 827, 3808 6129 831, 3815 6178 837, 3821 6225 841, 3828 6268 845, 3835 6303 845, 3845 6333 844, 3852 6357 841, 3858 6372 838, 3864 6384 833, 3867 6394 829, 3869 6396 825, 3873 6401 818, 3873 6401 815, 3873 6401 810, 3873 6401 805, 3873 6403 798, 3874 6404 784, 3874 6404 757, 3873 6404 713, 3857 6404 633, 3835 6399 515, 3808 6386 322, 3780 6367 59</trace>
  <trace timeOffset="1644.0941" brushRef="#br0" contextRef="#ctx0"> 3767 6021 702, 3767 6021 706, 3767 6021 711, 3767 6021 717, 3767 6021 722, 3767 6021 726, 3767 6021 727, 3767 6021 726, 3767 6021 723, 3767 6021 719, 3767 6021 712, 3831 5970 696, 3842 5967 668, 3852 5966 620, 3864 5964 556, 3869 5963 471, 3881 5961 380, 3887 5961 272, 3900 5961 150, 3913 5960 0</trace>
  <trace timeOffset="1915.1096" brushRef="#br0" contextRef="#ctx0"> 4035 5979 303, 4035 5979 331, 4035 5979 365, 4035 5979 398, 4035 5979 424, 4035 5979 443, 4035 5979 453, 4035 5979 457, 4088 5895 462, 4091 5883 470, 4092 5871 487, 4092 5857 517, 4092 5845 552, 4092 5833 592, 4091 5829 628, 4085 5823 660, 4080 5822 682, 4069 5822 700, 4056 5822 713, 4042 5825 726, 4027 5840 738, 4015 5857 746, 4006 5874 755, 4000 5895 759, 3995 5910 761, 3995 5928 763, 3995 5946 763, 3995 5964 761, 3998 5989 756, 4006 6009 746, 4015 6026 721, 4026 6043 666, 4033 6055 553, 4042 6067 331, 4048 6077 53</trace>
  <trace timeOffset="2215.1267" brushRef="#br0" contextRef="#ctx0"> 4217 5949 614, 4217 5949 616, 4217 5949 618, 4217 5949 621, 4217 5949 624, 4217 5949 627, 4217 5949 627, 4217 5949 625, 4217 5949 621, 4217 5949 612, 4298 5964 602, 4303 5970 590, 4312 5981 579, 4317 5989 573, 4320 6001 572, 4321 6011 577, 4321 6024 588, 4321 6036 603, 4321 6043 623, 4321 6050 648, 4321 6050 676, 4321 6050 705, 4321 6050 731, 4321 6050 751, 4321 6050 764, 4321 6053 771, 4321 6053 774, 4320 6053 775, 4318 6046 773, 4318 6033 770, 4318 6014 761, 4318 5995 740, 4328 5972 693, 4335 5949 601, 4347 5929 439, 4360 5912 158</trace>
  <trace timeOffset="2560.1465" brushRef="#br0" contextRef="#ctx0"> 4588 5999 617, 4588 5999 613, 4588 5999 613, 4588 5999 620, 4588 5999 629, 4588 5999 636, 4588 5999 637, 4588 5999 635, 4588 5999 634, 4588 5999 632, 4655 5923 632, 4663 5912 633, 4668 5895 635, 4669 5879 638, 4671 5867 637, 4671 5849 641, 4669 5835 646, 4665 5825 658, 4656 5814 674, 4651 5808 690, 4646 5805 706, 4637 5803 721, 4633 5803 734, 4623 5803 747, 4611 5810 759, 4603 5818 768, 4593 5829 778, 4587 5842 783, 4584 5859 792, 4583 5878 792, 4583 5900 794, 4583 5923 795, 4583 5943 794, 4585 5958 795, 4590 5974 792, 4596 5989 790, 4603 6002 784, 4610 6014 778, 4616 6026 768, 4620 6034 754, 4626 6041 731, 4633 6050 695, 4636 6053 632, 4645 6057 530, 4651 6058 343, 4659 6058 75</trace>
  <trace timeOffset="2939.1682" brushRef="#br0" contextRef="#ctx0"> 4756 5895 600, 4756 5895 619, 4756 5895 646, 4756 5895 674, 4756 5895 700, 4756 5895 717, 4756 5895 726, 4756 5895 728, 4812 5981 728, 4820 5993 727, 4824 6001 726, 4831 6014 726, 4836 6021 726, 4837 6026 726, 4840 6031 726, 4843 6034 727, 4844 6038 728, 4846 6041 729, 4848 6046 732, 4848 6046 736, 4848 6046 740, 4848 6046 743, 4848 6046 747, 4850 6046 749, 4850 6045 750, 4850 6033 750, 4850 6014 750, 4850 5992 748, 4850 5974 747, 4850 5957 745, 4854 5942 744, 4860 5927 742, 4868 5908 739, 4880 5895 737, 4894 5881 735, 4911 5871 735, 4930 5859 731, 4951 5854 732, 4967 5849 728, 4985 5847 728, 5002 5847 733, 5016 5852 734, 5037 5861 740, 5051 5874 744, 5065 5886 748, 5076 5903 752, 5083 5915 753, 5088 5927 753, 5093 5942 745, 5094 5952 728, 5096 5961 683, 5097 5974 594, 5099 5979 400, 5100 5989 118</trace>
  <trace timeOffset="3463.198" brushRef="#br0" contextRef="#ctx0"> 5173 5608 651, 5173 5608 652, 5173 5608 655, 5173 5608 666, 5173 5608 679, 5173 5608 695, 5173 5608 713, 5173 5608 726, 5173 5608 738, 5173 5608 746, 5229 5699 753, 5242 5736 757, 5251 5776 762, 5258 5817 768, 5262 5857 770, 5268 5896 774, 5271 5932 774, 5274 5963 771, 5275 5984 766, 5278 6002 759, 5279 6014 742, 5279 6019 715, 5281 6024 675, 5281 6024 620, 5281 6024 557, 5281 6024 488, 5281 6026 417, 5281 6028 352, 5281 6028 301, 5275 6028 269, 5271 6028 258, 5261 6024 264, 5249 6016 282, 5240 6004 312, 5230 5993 348, 5225 5979 397, 5222 5970 447, 5220 5957 497, 5220 5934 540, 5222 5908 573, 5233 5874 597, 5252 5842 614, 5275 5810 633, 5302 5778 647, 5333 5749 665, 5363 5721 681, 5394 5697 694, 5422 5678 704, 5450 5663 713, 5475 5650 719, 5499 5643 726, 5522 5638 733, 5544 5638 738, 5563 5638 741, 5580 5639 743, 5595 5649 744, 5605 5656 746, 5612 5668 746, 5618 5682 745, 5621 5692 744, 5625 5709 744, 5628 5726 741, 5632 5741 742, 5635 5756 742, 5638 5771 743, 5642 5787 744, 5648 5802 744, 5655 5820 746, 5662 5835 743, 5670 5852 740, 5676 5864 726, 5684 5876 696, 5693 5891 641, 5700 5900 545, 5709 5915 387, 5715 5922 118</trace>
  <trace timeOffset="3657.2092" brushRef="#br0" contextRef="#ctx0"> 5699 5506 671, 5699 5506 685, 5699 5506 695, 5699 5506 704, 5699 5506 709, 5699 5506 708, 5699 5506 698, 5699 5506 680, 5699 5506 641, 5699 5506 574, 5733 5496 460, 5753 5516 267, 5770 5540 18</trace>
  <trace timeOffset="4335.248" brushRef="#br0" contextRef="#ctx0"> 6184 5635 556, 6184 5635 621, 6184 5635 681, 6184 5635 733, 6184 5635 772, 6184 5635 797, 6184 5635 811, 6184 5635 820, 6184 5635 825, 6184 5635 827, 6184 5635 828, 6102 5661 827, 6092 5678 826, 6081 5695 825, 6072 5712 823, 6066 5726 821, 6061 5741 820, 6055 5756 818, 6052 5768 812, 6047 5785 803, 6044 5797 796, 6043 5808 793, 6041 5818 789, 6040 5823 792, 6040 5829 784, 6040 5829 776, 6038 5829 769, 6038 5829 762, 6038 5830 757, 6038 5832 754, 6038 5833 751, 6038 5833 749, 6043 5833 746, 6053 5833 740, 6069 5832 735, 6085 5823 727, 6101 5811 722, 6112 5797 719, 6124 5782 717, 6132 5767 717, 6140 5753 717, 6146 5734 718, 6154 5717 719, 6158 5704 719, 6163 5688 722, 6166 5678 726, 6167 5673 729, 6170 5668 735, 6170 5668 742, 6170 5666 751, 6172 5666 763, 6175 5678 774, 6178 5699 785, 6181 5728 793, 6183 5761 799, 6184 5796 806, 6189 5832 808, 6193 5866 810, 6201 5893 806, 6206 5913 799, 6215 5925 792, 6222 5932 780, 6234 5932 769, 6254 5932 753, 6277 5925 730, 6307 5908 697, 6336 5886 653, 6365 5861 599, 6391 5832 542, 6415 5800 480, 6438 5768 431, 6458 5736 397, 6474 5702 380, 6488 5668 376, 6500 5632 378, 6507 5596 384, 6512 5559 396, 6512 5523 416, 6510 5487 453, 6501 5456 506, 6491 5427 565, 6478 5403 625, 6468 5387 677, 6458 5375 718, 6449 5368 746, 6445 5366 765, 6440 5363 775, 6435 5363 780, 6430 5363 784, 6421 5363 784, 6412 5375 786, 6409 5391 787, 6406 5417 790, 6406 5449 792, 6406 5484 793, 6407 5523 792, 6413 5564 792, 6421 5606 790, 6429 5650 790, 6439 5692 790, 6452 5734 790, 6462 5771 793, 6474 5806 792, 6484 5835 792, 6491 5854 786, 6498 5871 781, 6504 5881 772, 6514 5886 757, 6523 5895 728, 6534 5895 658, 6555 5895 492, 6571 5884 202</trace>
  <trace timeOffset="5363.3066" brushRef="#br0" contextRef="#ctx0"> 1729 6703 490, 1729 6703 512, 1729 6703 532, 1729 6703 552, 1729 6703 570, 1729 6703 592, 1729 6703 615, 1729 6703 639, 1729 6703 658, 1729 6703 673, 1829 6702 683, 1862 6702 689, 1901 6700 693, 1941 6700 696, 1983 6700 702, 2031 6699 711, 2084 6696 721, 2143 6696 729, 2210 6691 737, 2282 6686 743, 2362 6681 749, 2446 6673 751, 2530 6665 753, 2619 6656 755, 2710 6649 755, 2803 6641 759, 2897 6635 761, 2992 6629 763, 3085 6624 765, 3174 6619 765, 3264 6614 765, 3352 6611 765, 3444 6609 766, 3539 6607 767, 3635 6602 769, 3735 6597 771, 3835 6590 772, 3936 6580 773, 4036 6571 773, 4134 6561 774, 4231 6551 777, 4328 6542 779, 4419 6534 781, 4506 6524 778, 4591 6514 778, 4671 6504 775, 4746 6494 775, 4821 6485 776, 4895 6474 776, 4968 6464 776, 5044 6452 776, 5122 6440 775, 5202 6425 775, 5288 6411 777, 5379 6395 777, 5475 6379 779, 5574 6367 781, 5674 6350 781, 5774 6339 782, 5871 6328 783, 5966 6321 783, 6053 6315 785, 6134 6309 784, 6210 6304 785, 6277 6301 784, 6339 6300 784, 6395 6298 785, 6448 6298 783, 6498 6298 783, 6547 6298 784, 6595 6298 784, 6643 6298 786, 6688 6298 787, 6734 6300 789, 6779 6301 790, 6822 6301 792, 6863 6303 794, 6899 6303 798, 6932 6303 801, 6962 6304 803, 6988 6304 805, 7009 6304 804, 7025 6304 805, 7037 6304 806, 7043 6304 807, 7054 6304 808, 7060 6304 810, 7065 6304 811, 7071 6304 812, 7071 6304 813, 7071 6304 814, 7071 6304 816, 7077 6304 819, 7082 6303 821, 7089 6303 823, 7095 6303 825, 7095 6303 825, 7095 6303 825, 7095 6303 826, 7097 6303 826, 7098 6301 827, 7100 6301 828, 7101 6301 829, 7103 6301 829, 7104 6301 828, 7105 6301 828, 7107 6301 827, 7107 6301 828, 7108 6301 826, 7108 6301 823, 7108 6301 816, 7110 6301 800, 7110 6301 772, 7110 6296 703, 7103 6292 536, 7087 6278 234</trace>
  <trace timeOffset="10490.601" brushRef="#br0" contextRef="#ctx0"> 11155 5044 211, 11155 5044 273, 11155 5044 330, 11155 5044 379, 11155 5044 421, 11155 5044 456, 11155 5044 486, 11155 5044 512, 11155 5044 533, 11155 5044 550, 11086 4988 562, 11086 4988 570, 11084 4986 577, 11084 4986 579, 11080 4986 580, 11072 4993 579, 11063 5012 577, 11052 5039 576, 11047 5074 576, 11041 5116 580, 11036 5167 582, 11031 5219 587, 11025 5275 588, 11021 5332 589, 11013 5388 592, 11007 5442 594, 10999 5496 601, 10993 5550 606, 10986 5600 616, 10980 5649 625, 10973 5695 637, 10967 5741 650, 10963 5785 656, 10960 5828 665, 10958 5867 667, 10958 5907 668, 10958 5945 670, 10958 5979 670, 10958 6014 671, 10961 6048 671, 10964 6079 671, 10967 6106 671, 10970 6125 672, 10973 6143 671, 10976 6154 671, 10978 6164 671, 10980 6175 672, 10981 6180 671, 10983 6184 673, 10984 6188 673, 10986 6193 673, 10987 6198 674, 10990 6207 674, 10992 6212 674, 10996 6220 674, 11003 6232 675, 11009 6239 675, 11018 6249 675, 11028 6261 676, 11041 6271 676, 11057 6285 677, 11072 6295 678, 11089 6304 677, 11104 6313 677, 11115 6320 677, 11127 6325 677, 11141 6332 678, 11148 6335 680, 11164 6341 681, 11177 6345 683, 11194 6350 683, 11213 6357 683, 11232 6365 684, 11252 6370 684, 11269 6379 685, 11289 6386 686, 11310 6394 686, 11330 6403 686, 11353 6411 687, 11378 6423 687, 11404 6433 689, 11432 6445 693, 11461 6454 693, 11492 6465 695, 11524 6474 696, 11555 6482 697, 11590 6489 696, 11625 6497 697, 11661 6504 695, 11697 6510 696, 11735 6518 697, 11771 6522 698, 11809 6529 700, 11846 6534 701, 11886 6537 703, 11927 6542 704, 11968 6549 705, 12009 6554 706, 12050 6561 706, 12091 6570 706, 12134 6578 708, 12176 6588 706, 12219 6595 706, 12262 6604 706, 12306 6612 708, 12351 6619 708, 12396 6626 709, 12442 6631 709, 12488 6636 711, 12537 6641 711, 12588 6644 712, 12639 6649 712, 12690 6652 712, 12744 6654 713, 12796 6659 713, 12848 6665 713, 12900 6671 713, 12952 6679 712, 13004 6685 712, 13056 6693 712, 13108 6700 713, 13160 6709 715, 13212 6716 715, 13264 6723 715, 13318 6728 715, 13370 6733 713, 13424 6738 713, 13477 6740 714, 13532 6742 714, 13587 6745 714, 13640 6749 714, 13695 6752 711, 13749 6757 712, 13801 6759 712, 13853 6762 712, 13903 6766 714, 13955 6769 715, 14005 6774 716, 14055 6777 717, 14106 6781 718, 14155 6786 719, 14209 6788 719, 14263 6791 720, 14318 6796 721, 14375 6798 722, 14430 6799 723, 14488 6799 723, 14545 6799 722, 14605 6799 721, 14664 6799 721, 14723 6796 721, 14782 6793 724, 14840 6790 726, 14899 6788 726, 14957 6786 726, 15014 6786 724, 15066 6786 724, 15118 6786 726, 15170 6786 726, 15218 6791 726, 15267 6796 726, 15313 6800 723, 15361 6803 723, 15408 6806 723, 15453 6808 723, 15501 6808 726, 15546 6808 726, 15593 6808 726, 15640 6808 727, 15686 6806 728, 15729 6803 728, 15771 6798 728, 15812 6791 728, 15849 6786 729, 15884 6781 730, 15919 6774 731, 15953 6769 732, 15984 6762 731, 16014 6757 731, 16040 6749 732, 16068 6742 733, 16095 6735 735, 16121 6728 736, 16147 6718 736, 16172 6709 737, 16196 6699 736, 16220 6686 736, 16243 6674 740, 16264 6662 740, 16285 6647 742, 16303 6631 743, 16322 6614 743, 16337 6595 746, 16352 6575 750, 16366 6554 754, 16378 6532 757, 16392 6507 762, 16403 6480 762, 16415 6452 766, 16426 6423 764, 16437 6391 764, 16448 6358 765, 16457 6328 764, 16465 6300 764, 16474 6271 763, 16480 6246 765, 16484 6220 765, 16487 6193 766, 16490 6168 767, 16490 6142 768, 16490 6116 769, 16490 6091 772, 16490 6062 772, 16490 6034 774, 16487 6004 774, 16484 5975 775, 16481 5945 774, 16478 5913 775, 16477 5878 775, 16475 5842 771, 16475 5808 770, 16474 5771 765, 16474 5738 764, 16471 5707 765, 16467 5678 766, 16464 5650 767, 16458 5626 768, 16452 5603 768, 16445 5582 768, 16437 5562 769, 16429 5545 770, 16420 5525 771, 16413 5508 772, 16402 5491 773, 16393 5472 772, 16384 5456 772, 16374 5436 772, 16367 5418 772, 16360 5400 772, 16354 5382 772, 16349 5368 771, 16343 5353 772, 16337 5337 772, 16331 5322 772, 16322 5300 771, 16312 5283 771, 16303 5266 771, 16295 5250 771, 16282 5235 770, 16272 5219 770, 16260 5204 771, 16246 5191 768, 16234 5175 770, 16218 5162 766, 16202 5148 765, 16183 5136 765, 16166 5124 765, 16144 5111 766, 16123 5099 767, 16101 5089 768, 16079 5079 770, 16056 5071 771, 16033 5061 772, 16009 5052 772, 15984 5044 770, 15956 5034 770, 15927 5025 770, 15898 5017 770, 15868 5012 771, 15836 5005 770, 15801 5000 767, 15764 4995 767, 15725 4991 767, 15683 4988 768, 15637 4983 769, 15590 4979 770, 15543 4975 770, 15494 4971 771, 15446 4966 772, 15396 4959 773, 15348 4955 774, 15297 4949 775, 15247 4942 775, 15196 4937 775, 15144 4931 775, 15092 4925 776, 15039 4920 776, 14985 4917 776, 14931 4914 776, 14876 4911 775, 14822 4908 775, 14767 4905 775, 14714 4902 775, 14661 4899 775, 14606 4896 774, 14553 4893 774, 14500 4892 774, 14446 4892 774, 14391 4890 774, 14334 4890 773, 14278 4889 771, 14220 4889 770, 14162 4889 769, 14104 4889 768, 14045 4889 767, 13984 4889 767, 13922 4889 766, 13858 4889 765, 13792 4889 766, 13724 4889 765, 13655 4889 764, 13583 4889 763, 13512 4889 763, 13442 4889 763, 13370 4889 764, 13301 4889 763, 13230 4890 762, 13160 4893 761, 13090 4895 760, 13021 4896 760, 12953 4898 761, 12888 4898 761, 12824 4898 760, 12761 4898 759, 12699 4898 756, 12637 4898 754, 12575 4898 754, 12513 4896 753, 12449 4893 754, 12387 4890 755, 12325 4885 754, 12262 4880 754, 12202 4875 754, 12144 4870 754, 12086 4867 754, 12031 4865 754, 11979 4862 754, 11926 4860 753, 11874 4860 753, 11823 4860 752, 11777 4860 751, 11729 4860 751, 11686 4862 750, 11643 4866 750, 11602 4870 752, 11563 4877 751, 11525 4882 752, 11488 4889 751, 11452 4895 750, 11417 4900 750, 11381 4907 749, 11344 4913 750, 11306 4919 750, 11269 4925 748, 11232 4931 747, 11192 4939 745, 11154 4945 744, 11118 4951 741, 11081 4959 737, 11047 4966 727, 11013 4971 711, 10983 4978 683, 10957 4986 633, 10938 4991 528, 10930 4996 254</trace>
  <trace timeOffset="12498.715" brushRef="#br0" contextRef="#ctx0"> 18321 4819 70, 18321 4819 125, 18321 4819 182, 18321 4819 231, 18321 4819 271, 18321 4819 302, 18321 4819 331, 18321 4819 350, 18321 4819 365, 18321 4819 375, 18321 4819 379, 18232 4809 383, 18204 4807 387, 18176 4802 389, 18144 4797 392, 18110 4792 396, 18073 4787 400, 18034 4780 408, 17992 4775 416, 17946 4768 423, 17898 4764 429, 17844 4760 430, 17790 4756 430, 17733 4755 430, 17676 4753 431, 17618 4753 432, 17562 4753 436, 17506 4753 437, 17453 4753 437, 17399 4756 438, 17350 4763 437, 17299 4767 438, 17249 4773 439, 17201 4780 440, 17154 4785 443, 17107 4792 449, 17062 4797 456, 17019 4804 466, 16977 4811 478, 16938 4819 488, 16902 4826 500, 16869 4838 510, 16837 4848 519, 16808 4862 528, 16782 4875 536, 16757 4890 542, 16733 4907 544, 16710 4924 548, 16689 4942 552, 16669 4962 553, 16649 4986 557, 16632 5010 559, 16613 5036 559, 16597 5064 561, 16580 5095 565, 16563 5125 568, 16548 5158 573, 16536 5192 574, 16523 5225 576, 16516 5257 578, 16509 5291 580, 16503 5322 585, 16497 5354 589, 16493 5388 595, 16490 5423 601, 16486 5462 610, 16483 5501 617, 16478 5542 624, 16474 5584 631, 16469 5623 635, 16465 5661 639, 16461 5697 642, 16457 5734 643, 16452 5767 645, 16446 5800 648, 16441 5833 647, 16432 5866 650, 16425 5896 651, 16418 5925 651, 16412 5950 653, 16405 5977 653, 16400 5999 654, 16397 6021 654, 16396 6045 654, 16396 6067 654, 16396 6091 654, 16396 6113 654, 16399 6134 654, 16403 6157 653, 16410 6181 654, 16416 6203 653, 16423 6227 653, 16432 6249 653, 16442 6271 651, 16451 6293 651, 16460 6313 651, 16469 6333 651, 16480 6350 652, 16490 6367 653, 16503 6384 656, 16514 6399 657, 16530 6413 658, 16545 6428 660, 16562 6445 660, 16580 6457 665, 16598 6472 666, 16619 6486 670, 16642 6499 669, 16665 6510 671, 16689 6521 673, 16715 6532 674, 16743 6544 675, 16769 6554 675, 16797 6566 674, 16824 6578 675, 16850 6590 677, 16877 6602 678, 16903 6611 680, 16929 6621 681, 16955 6631 684, 16980 6639 685, 17006 6647 686, 17034 6654 688, 17061 6662 687, 17088 6668 688, 17117 6676 690, 17146 6684 691, 17178 6691 693, 17213 6696 694, 17250 6705 695, 17291 6713 696, 17333 6720 696, 17376 6728 696, 17424 6737 698, 17473 6745 699, 17522 6754 701, 17574 6761 702, 17628 6767 703, 17678 6774 705, 17729 6779 705, 17779 6783 709, 17826 6786 711, 17875 6786 712, 17923 6786 715, 17972 6786 716, 18022 6786 718, 18072 6779 718, 18124 6771 720, 18177 6764 720, 18230 6754 721, 18284 6745 722, 18339 6737 721, 18394 6728 721, 18449 6718 719, 18501 6709 718, 18553 6700 719, 18605 6691 719, 18657 6682 720, 18705 6673 721, 18754 6664 720, 18799 6653 721, 18845 6644 721, 18889 6635 721, 18930 6624 723, 18969 6616 723, 19006 6604 724, 19039 6592 726, 19068 6580 726, 19095 6566 727, 19118 6553 729, 19137 6537 731, 19156 6526 735, 19168 6515 739, 19180 6506 743, 19191 6495 745, 19202 6485 750, 19211 6472 752, 19220 6462 755, 19227 6450 759, 19235 6438 762, 19244 6420 764, 19250 6403 766, 19257 6382 767, 19264 6360 766, 19271 6333 767, 19279 6303 766, 19286 6268 766, 19296 6229 766, 19305 6188 766, 19312 6146 766, 19322 6106 766, 19329 6067 766, 19335 6029 767, 19341 5996 767, 19345 5966 768, 19348 5939 769, 19348 5913 771, 19348 5888 773, 19348 5871 772, 19348 5850 774, 19348 5832 773, 19347 5813 773, 19342 5788 775, 19338 5766 775, 19334 5743 775, 19331 5721 774, 19328 5697 776, 19325 5673 775, 19322 5646 775, 19319 5618 775, 19317 5589 773, 19312 5559 772, 19309 5530 772, 19303 5501 772, 19297 5476 773, 19292 5452 775, 19283 5429 776, 19274 5409 777, 19264 5390 778, 19251 5370 779, 19241 5351 783, 19228 5334 784, 19218 5317 789, 19209 5303 792, 19198 5288 794, 19189 5274 796, 19180 5259 798, 19172 5243 799, 19162 5228 801, 19153 5211 804, 19144 5192 802, 19134 5174 804, 19126 5154 801, 19117 5136 801, 19108 5119 804, 19103 5106 806, 19097 5093 812, 19089 5079 815, 19080 5067 818, 19069 5052 821, 19057 5039 823, 19045 5025 827, 19030 5013 831, 19014 5000 834, 18997 4991 838, 18978 4978 841, 18961 4966 845, 18939 4954 849, 18917 4942 852, 18894 4930 855, 18869 4919 858, 18843 4907 858, 18815 4896 859, 18784 4885 858, 18752 4877 858, 18716 4870 858, 18676 4865 858, 18632 4862 855, 18579 4860 849, 18517 4860 840, 18444 4863 823, 18362 4870 800, 18270 4881 759, 18171 4896 693, 18063 4910 561, 17944 4925 265</trace>
  <trace timeOffset="16734.957" brushRef="#br0" contextRef="#ctx0"> 18086 6239 75, 18086 6239 105, 18086 6239 135, 18086 6239 158, 18086 6239 181, 18086 6239 201, 18086 6239 220, 18086 6239 238, 18086 6239 252, 18086 6239 265, 18086 6239 277, 18090 6220 284, 18090 6217 286, 18090 6216 285, 18092 6215 277, 18092 6213 262, 18092 6205 237, 18092 6191 181, 18093 6166 76</trace>
  <trace timeOffset="17503.002" brushRef="#br0" contextRef="#ctx0"> 17990 5292 22, 17990 5292 45, 17990 5292 72, 17990 5292 99, 17990 5292 123, 17990 5292 144, 17990 5292 160, 17990 5292 171, 17990 5292 180, 17990 5292 186, 17985 5275 189, 17985 5275 194, 17985 5274 196, 17985 5274 196, 17985 5273 196, 17985 5273 194, 17985 5271 193, 17985 5271 192, 17985 5270 190, 17985 5270 189, 17984 5268 188, 17984 5268 186, 17984 5266 184, 17984 5266 184, 17984 5266 184, 17984 5266 186, 17984 5265 188, 17984 5265 190, 17984 5265 193, 17984 5265 195, 17984 5265 196, 17984 5265 198, 17984 5263 199, 17984 5263 201, 17984 5263 201, 17984 5263 202, 17984 5263 202, 17984 5263 201, 17984 5263 201, 17984 5263 202, 17984 5263 202, 17984 5262 205, 17984 5262 206, 17984 5262 206, 17984 5262 207, 17984 5262 207, 17984 5262 208, 17984 5262 209, 17984 5262 212, 17984 5262 215, 17984 5262 221, 17984 5262 228, 17984 5262 237, 17984 5260 246, 17984 5260 254, 17984 5260 262, 17984 5260 269, 17984 5260 278, 17984 5259 281, 17984 5259 285, 17984 5259 288, 17984 5259 287, 17982 5259 288, 17982 5259 288, 17982 5257 288, 17982 5257 288, 17982 5257 288, 17982 5257 287, 17981 5257 287, 17981 5257 287, 17981 5257 287, 17981 5257 288, 17981 5257 289, 17979 5256 291, 17979 5256 292, 17979 5256 293, 17978 5256 293, 17978 5256 294, 17976 5254 295, 17976 5254 295, 17975 5254 295, 17973 5254 293, 17972 5254 293, 17972 5254 292, 17970 5253 292, 17970 5253 291, 17969 5253 288, 17969 5253 286, 17967 5253 284, 17967 5253 281, 17966 5253 279, 17966 5253 274, 17964 5253 269, 17964 5251 266, 17963 5251 259, 17963 5251 254, 17963 5251 248, 17962 5251 239, 17962 5251 229, 17959 5251 213, 17953 5260 188, 17949 5270 155, 17941 5283 111, 17934 5297 57, 17930 5305 0</trace>
  <trace timeOffset="20296.16" brushRef="#br0" contextRef="#ctx0"> 22089 3329 436, 22089 3329 472, 22089 3329 503, 22089 3329 523, 22089 3329 532, 22089 3329 540, 22089 3329 546, 22089 3329 558, 22089 3329 574, 22089 3329 588, 22089 3329 600, 22094 3445 609, 22094 3487 615, 22097 3526 620, 22099 3560 624, 22104 3592 624, 22111 3616 627, 22117 3633 628, 22124 3646 628, 22133 3658 631, 22140 3664 629, 22153 3670 629, 22168 3671 627, 22186 3671 620, 22211 3667 597, 22234 3655 551, 22257 3641 471, 22277 3621 342, 22295 3599 145</trace>
  <trace timeOffset="20428.168" brushRef="#br0" contextRef="#ctx0"> 22170 3084 430, 22170 3084 455, 22170 3084 469, 22170 3084 473, 22170 3084 475, 22170 3084 477, 22170 3084 477, 22170 3084 475, 22170 3084 465, 22262 3092 436, 22292 3104 355, 22319 3119 151</trace>
  <trace timeOffset="20601.178" brushRef="#br0" contextRef="#ctx0"> 22647 3374 282, 22647 3374 293, 22647 3374 302, 22647 3374 309, 22647 3374 312, 22734 3380 309, 22759 3381 302, 22775 3381 282, 22796 3384 237, 22810 3387 133</trace>
  <trace timeOffset="20756.188" brushRef="#br0" contextRef="#ctx0"> 22640 3676 336, 22640 3676 355, 22640 3676 372, 22640 3676 390, 22640 3676 404, 22640 3676 411, 22717 3682 412, 22747 3681 405, 22783 3675 386, 22819 3670 331, 22854 3664 220, 22892 3660 16</trace>
  <trace timeOffset="21075.205" brushRef="#br0" contextRef="#ctx0"> 23272 3371 413, 23272 3371 447, 23272 3371 490, 23272 3371 539, 23272 3371 582, 23272 3371 617, 23218 3459 638, 23203 3491 652, 23192 3523 660, 23187 3556 663, 23185 3587 663, 23185 3616 661, 23190 3641 660, 23200 3661 660, 23215 3678 660, 23233 3688 660, 23255 3696 660, 23276 3699 660, 23299 3699 660, 23323 3699 661, 23346 3693 663, 23367 3682 663, 23388 3668 666, 23406 3652 667, 23424 3633 670, 23438 3613 673, 23449 3589 675, 23458 3567 678, 23464 3543 682, 23467 3520 685, 23467 3497 691, 23467 3476 694, 23463 3457 697, 23454 3442 700, 23446 3432 702, 23434 3425 702, 23425 3420 701, 23411 3418 699, 23399 3416 694, 23386 3416 687, 23375 3416 675, 23366 3417 649, 23357 3422 598, 23357 3432 517, 23357 3442 345, 23360 3455 85</trace>
  <trace timeOffset="21629.236" brushRef="#br0" contextRef="#ctx0"> 24323 3629 503, 24323 3629 529, 24323 3629 557, 24323 3629 583, 24323 3629 602, 24323 3629 612, 24323 3629 616, 24323 3629 619, 24323 3629 622, 24323 3629 627, 24398 3597 628, 24434 3595 629, 24473 3592 628, 24515 3592 625, 24559 3592 622, 24601 3592 620, 24645 3597 619, 24689 3604 619, 24735 3609 620, 24783 3614 620, 24833 3621 621, 24887 3624 621, 24942 3624 623, 24999 3624 624, 25060 3624 627, 25118 3621 628, 25176 3614 631, 25233 3606 634, 25283 3597 635, 25325 3589 636, 25358 3580 637, 25380 3575 638, 25392 3573 641, 25399 3571 644, 25399 3571 645, 25399 3570 643, 25399 3566 637, 25389 3559 627, 25371 3550 617, 25347 3539 604, 25319 3534 592, 25290 3527 579, 25261 3523 569, 25235 3517 561, 25213 3511 559, 25198 3506 561, 25186 3500 564, 25178 3496 571, 25173 3492 578, 25167 3488 588, 25164 3485 597, 25162 3482 608, 25159 3479 615, 25159 3479 620, 25157 3477 621, 25157 3477 621, 25157 3477 621, 25157 3477 623, 25162 3481 628, 25173 3491 633, 25190 3506 637, 25207 3521 640, 25227 3538 643, 25245 3556 645, 25261 3573 646, 25277 3592 646, 25287 3604 645, 25293 3617 643, 25296 3633 643, 25296 3649 641, 25296 3668 638, 25287 3687 632, 25274 3703 619, 25257 3720 594, 25238 3732 551, 25218 3742 478, 25202 3749 349, 25192 3750 107</trace>
  <trace timeOffset="22055.262" brushRef="#br0" contextRef="#ctx0"> 25650 3141 532, 25650 3141 542, 25650 3141 564, 25650 3141 599, 25650 3141 638, 25650 3141 666, 25681 3229 685, 25686 3263 693, 25694 3298 695, 25702 3335 697, 25709 3372 696, 25715 3408 697, 25721 3439 696, 25726 3462 695, 25731 3482 695, 25733 3492 695, 25734 3497 697, 25735 3503 702, 25735 3503 709, 25735 3503 718, 25735 3503 726, 25735 3503 733, 25737 3503 739, 25740 3503 742, 25744 3494 745, 25755 3481 746, 25770 3462 747, 25790 3446 747, 25812 3430 748, 25838 3418 748, 25867 3409 748, 25896 3403 748, 25923 3401 747, 25948 3401 746, 25971 3403 746, 25989 3413 745, 26004 3425 743, 26018 3442 741, 26026 3457 739, 26035 3477 738, 26038 3499 735, 26038 3521 734, 26038 3543 730, 26033 3566 726, 26022 3587 721, 26009 3605 716, 25992 3621 711, 25974 3633 706, 25952 3641 705, 25931 3646 705, 25915 3649 706, 25896 3650 708, 25876 3650 709, 25864 3650 708, 25851 3650 704, 25840 3650 694, 25834 3649 668, 25828 3648 609, 25822 3648 486, 25822 3648 214</trace>
  <trace timeOffset="22228.271" brushRef="#br0" contextRef="#ctx0"> 26098 3517 569, 26098 3517 576, 26098 3517 585, 26098 3517 594, 26098 3517 600, 26098 3517 602, 26185 3516 597, 26208 3516 585, 26226 3516 552, 26242 3514 493, 26253 3512 402, 26265 3512 269, 26276 3512 105</trace>
  <trace timeOffset="22627.295" brushRef="#br0" contextRef="#ctx0"> 26492 3280 447, 26492 3280 495, 26492 3280 540, 26492 3280 579, 26492 3280 615, 26492 3280 644, 26492 3280 668, 26492 3280 687, 26492 3280 700, 26492 3280 710, 26580 3229 714, 26606 3234 714, 26631 3244 712, 26655 3256 710, 26678 3273 705, 26697 3291 702, 26714 3309 697, 26729 3330 690, 26736 3352 682, 26740 3372 674, 26740 3392 666, 26740 3413 660, 26730 3434 658, 26717 3452 661, 26703 3470 667, 26684 3485 675, 26667 3499 684, 26649 3512 695, 26632 3523 708, 26620 3531 720, 26609 3538 729, 26600 3543 736, 26591 3548 739, 26584 3553 741, 26581 3556 742, 26578 3559 742, 26578 3559 742, 26578 3559 743, 26578 3563 744, 26578 3571 745, 26587 3580 746, 26600 3592 747, 26617 3599 747, 26639 3602 749, 26661 3602 749, 26687 3602 750, 26713 3602 749, 26740 3602 747, 26768 3602 745, 26794 3599 742, 26813 3597 735, 26831 3596 726, 26845 3595 708, 26856 3592 684, 26868 3592 651, 26872 3592 594, 26878 3592 493, 26879 3592 301, 26883 3592 43</trace>
  <trace timeOffset="23175.326" brushRef="#br0" contextRef="#ctx0"> 24319 4150 425, 24319 4150 441, 24319 4150 460, 24319 4150 480, 24319 4150 498, 24319 4150 515, 24319 4150 533, 24319 4150 552, 24319 4150 571, 24319 4150 587, 24319 4150 600, 24397 4146 610, 24440 4153 616, 24495 4158 621, 24557 4162 625, 24628 4166 627, 24709 4168 631, 24796 4169 632, 24888 4173 634, 24985 4175 636, 25085 4178 636, 25187 4181 637, 25290 4185 636, 25394 4189 635, 25498 4191 636, 25603 4192 636, 25709 4193 637, 25815 4193 637, 25921 4193 637, 26026 4193 637, 26130 4193 638, 26230 4191 639, 26326 4188 640, 26414 4185 640, 26496 4183 641, 26568 4181 643, 26632 4181 646, 26687 4181 651, 26733 4181 660, 26768 4181 668, 26791 4183 680, 26804 4185 690, 26810 4186 701, 26814 4186 711, 26820 4188 720, 26824 4188 729, 26830 4189 736, 26830 4189 743, 26830 4189 748, 26830 4189 751, 26831 4189 753, 26833 4191 754, 26833 4191 753, 26834 4191 751, 26834 4191 746, 26836 4191 736, 26836 4191 703, 26836 4191 622, 26837 4191 412, 26837 4191 118</trace>
  <trace timeOffset="23923.37" brushRef="#br0" contextRef="#ctx0"> 13172 4908 437, 13172 4908 440, 13172 4908 442, 13172 4908 446, 13172 4908 448, 13172 4908 457, 13172 4908 466, 13172 4908 480, 13172 4908 500, 13172 4908 525, 13263 4995 553, 13276 5032 575, 13290 5066 594, 13302 5098 601, 13316 5121 607, 13325 5136 611, 13337 5143 618, 13351 5143 632, 13370 5141 647, 13396 5121 665, 13425 5093 680, 13458 5054 691, 13497 5005 697, 13536 4951 702, 13577 4892 703, 13618 4833 706, 13659 4775 706, 13698 4720 709, 13737 4671 710, 13773 4625 711, 13808 4585 712, 13841 4549 710, 13875 4518 710, 13908 4495 704, 13941 4475 700, 13973 4458 694, 14005 4446 682, 14041 4436 644, 14078 4429 567, 14119 4421 390, 14165 4414 111</trace>
  <trace timeOffset="25874.48" brushRef="#br0" contextRef="#ctx0"> 28156 2830 208, 28156 2830 212, 28156 2830 219, 28156 2830 233, 28156 2830 254, 28156 2830 279, 28156 2830 306, 28156 2830 330, 28156 2830 352, 28234 2777 373, 28237 2773 391, 28241 2772 410, 28241 2772 427, 28241 2770 443, 28241 2770 462, 28241 2770 480, 28241 2769 498, 28241 2767 513, 28243 2766 522, 28243 2761 524, 28243 2757 522, 28234 2750 515, 28215 2745 505, 28192 2738 495, 28156 2733 487, 28115 2725 481, 28069 2719 481, 28015 2711 483, 27958 2702 489, 27895 2692 498, 27835 2682 507, 27777 2672 523, 27724 2660 538, 27679 2651 554, 27642 2645 569, 27618 2640 578, 27602 2636 586, 27598 2636 590, 27598 2636 589, 27593 2636 587, 27590 2636 585, 27585 2645 583, 27580 2660 586, 27580 2687 589, 27580 2723 595, 27580 2766 600, 27587 2814 607, 27595 2869 609, 27604 2927 613, 27613 2987 615, 27621 3048 617, 27627 3109 622, 27631 3168 623, 27634 3224 625, 27635 3277 625, 27638 3327 624, 27642 3374 625, 27647 3420 627, 27651 3464 629, 27658 3508 632, 27670 3550 635, 27680 3592 637, 27692 3633 639, 27706 3668 639, 27719 3702 641, 27735 3732 640, 27751 3759 643, 27770 3785 648, 27790 3807 653, 27816 3827 661, 27845 3842 668, 27881 3854 673, 27927 3863 676, 27981 3869 680, 28044 3875 682, 28115 3881 685, 28196 3885 687, 28283 3892 688, 28375 3899 689, 28471 3909 688, 28571 3921 688, 28672 3933 689, 28772 3945 689, 28869 3955 689, 28961 3967 688, 29051 3975 685, 29136 3981 685, 29216 3987 685, 29294 3990 685, 29366 3992 687, 29434 3992 687, 29496 3992 687, 29550 3992 688, 29599 3987 689, 29641 3980 690, 29678 3971 693, 29707 3959 696, 29730 3945 700, 29752 3930 705, 29769 3912 711, 29782 3889 716, 29795 3864 717, 29804 3837 720, 29813 3805 719, 29821 3768 719, 29828 3730 720, 29834 3685 719, 29837 3635 719, 29840 3580 717, 29842 3523 716, 29842 3462 714, 29842 3396 714, 29839 3330 713, 29831 3266 709, 29820 3200 708, 29807 3139 703, 29793 3084 703, 29776 3031 706, 29761 2986 711, 29746 2945 714, 29733 2912 716, 29722 2881 718, 29711 2856 719, 29704 2842 722, 29696 2827 724, 29690 2814 726, 29682 2802 727, 29671 2785 727, 29659 2769 726, 29645 2752 724, 29625 2735 723, 29600 2718 722, 29568 2699 722, 29532 2680 721, 29487 2660 718, 29437 2645 716, 29380 2631 714, 29320 2619 712, 29254 2609 712, 29188 2603 711, 29120 2601 709, 29055 2599 704, 28990 2599 696, 28928 2599 681, 28866 2606 651, 28805 2614 591, 28747 2628 484, 28688 2643 280, 28630 2663 23</trace>
  <trace timeOffset="26278.504" brushRef="#br0" contextRef="#ctx0"> 28332 2830 627, 28332 2830 629, 28332 2830 635, 28332 2830 647, 28332 2830 666, 28292 2945 689, 28283 2998 709, 28277 3055 724, 28272 3113 737, 28270 3173 742, 28270 3229 747, 28272 3282 746, 28278 3327 745, 28286 3362 744, 28290 3384 744, 28295 3396 745, 28296 3403 747, 28296 3403 749, 28296 3403 753, 28296 3403 756, 28296 3403 759, 28298 3403 761, 28300 3394 762, 28303 3377 761, 28310 3355 762, 28316 3332 762, 28325 3310 763, 28334 3291 763, 28345 3275 762, 28354 3266 761, 28366 3256 759, 28375 3253 757, 28387 3251 754, 28406 3251 752, 28423 3255 750, 28446 3266 748, 28466 3280 746, 28484 3298 745, 28500 3320 743, 28512 3341 740, 28517 3356 732, 28521 3372 723, 28521 3391 712, 28513 3406 699, 28498 3425 686, 28477 3442 670, 28451 3452 647, 28420 3457 618, 28392 3459 586, 28363 3459 548, 28344 3459 509, 28329 3459 459, 28321 3456 376, 28318 3452 244, 28313 3447 67</trace>
  <trace timeOffset="26522.518" brushRef="#br0" contextRef="#ctx0"> 28630 3389 439, 28630 3389 501, 28630 3389 557, 28630 3389 602, 28630 3389 636, 28630 3389 660, 28630 3389 678, 28630 3389 688, 28630 3389 696, 28630 3389 699, 28630 3389 700, 28659 3384 701, 28659 3384 702, 28660 3384 704, 28660 3384 708, 28662 3384 711, 28662 3384 715, 28663 3384 721, 28663 3384 727, 28665 3384 732, 28665 3384 738, 28665 3384 742, 28666 3384 744, 28666 3384 745, 28668 3384 746, 28668 3384 745, 28678 3384 743, 28695 3384 741, 28723 3384 735, 28764 3384 726, 28811 3384 698, 28863 3384 640, 28919 3384 544, 28974 3384 381, 29029 3384 113</trace>
  <trace timeOffset="26720.53" brushRef="#br0" contextRef="#ctx0"> 29268 3302 198, 29268 3302 231, 29268 3302 282, 29268 3302 352, 29268 3302 429, 29268 3302 502, 29268 3302 561, 29268 3302 602, 29268 3302 627, 29268 3302 640, 29268 3302 649, 29298 3267 656, 29289 3303 665, 29279 3357 668, 29271 3425 663, 29268 3500 607, 29268 3582 342, 29271 3660 61</trace>
  <trace timeOffset="34398.97" brushRef="#br0" contextRef="#ctx0"> 12519 6503 50, 12519 6503 81, 12519 6503 123, 12519 6503 165, 12519 6503 205, 12519 6503 246, 12519 6503 282, 12519 6503 317, 12519 6503 350, 12519 6503 380, 12519 6503 408, 12533 6499 434, 12534 6499 452, 12534 6497 469, 12536 6495 478, 12536 6489 486, 12537 6482 493, 12537 6475 503, 12539 6465 511, 12540 6460 516, 12540 6454 520, 12542 6450 522, 12542 6445 523, 12543 6441 524, 12545 6437 524, 12546 6432 526, 12546 6432 528, 12546 6430 529, 12546 6430 531, 12546 6428 536, 12547 6423 540, 12549 6416 545, 12549 6411 551, 12550 6399 557, 12550 6394 563, 12550 6382 571, 12550 6370 578, 12550 6367 586, 12550 6357 594, 12549 6354 598, 12546 6350 602, 12545 6347 604, 12540 6343 607, 12537 6341 609, 12534 6338 612, 12527 6333 615, 12521 6332 618, 12517 6330 622, 12507 6327 624, 12502 6325 627, 12490 6324 627, 12479 6322 627, 12468 6321 627, 12455 6320 628, 12442 6318 629, 12420 6316 631, 12401 6315 633, 12375 6313 633, 12356 6313 635, 12336 6313 639, 12317 6313 641, 12303 6313 647, 12285 6313 647, 12273 6313 647, 12267 6313 647, 12255 6313 646, 12248 6313 646, 12236 6313 647, 12225 6313 646, 12219 6313 646, 12208 6315 645, 12202 6315 643, 12190 6316 643, 12179 6318 643, 12173 6318 644, 12163 6320 646, 12157 6321 647, 12151 6321 650, 12147 6322 651, 12147 6322 654, 12145 6322 657, 12145 6322 660, 12144 6322 664, 12142 6322 667, 12141 6322 669, 12140 6322 671, 12138 6322 673, 12137 6322 673, 12135 6322 674, 12131 6325 675, 12124 6327 676, 12118 6332 678, 12111 6338 679, 12106 6345 679, 12100 6358 680, 12093 6374 680, 12088 6394 681, 12083 6416 685, 12079 6438 690, 12074 6462 693, 12070 6486 697, 12067 6512 696, 12062 6536 697, 12059 6561 699, 12056 6587 700, 12053 6611 702, 12051 6634 703, 12051 6658 705, 12051 6681 705, 12051 6702 706, 12051 6724 706, 12053 6747 708, 12056 6770 708, 12060 6795 709, 12065 6820 709, 12070 6847 710, 12074 6873 710, 12079 6900 710, 12083 6927 710, 12089 6950 710, 12093 6977 710, 12100 6999 713, 12105 7022 712, 12108 7039 713, 12112 7054 713, 12115 7071 713, 12118 7081 713, 12122 7096 714, 12125 7106 714, 12129 7115 715, 12132 7124 715, 12134 7132 714, 12137 7142 717, 12140 7149 717, 12142 7159 720, 12145 7168 721, 12148 7175 722, 12150 7179 720, 12153 7187 721, 12154 7192 719, 12156 7196 719, 12157 7201 722, 12157 7201 721, 12160 7204 723, 12163 7207 724, 12165 7210 724, 12171 7214 726, 12176 7216 728, 12183 7219 729, 12193 7224 730, 12202 7225 732, 12216 7230 733, 12228 7231 735, 12245 7236 737, 12262 7238 738, 12280 7240 740, 12302 7245 741, 12325 7248 743, 12345 7250 744, 12365 7253 746, 12381 7256 749, 12399 7257 751, 12419 7257 754, 12437 7257 755, 12462 7257 757, 12478 7257 760, 12495 7256 762, 12511 7253 765, 12525 7250 768, 12545 7248 770, 12563 7246 772, 12575 7243 773, 12593 7241 774, 12605 7240 775, 12617 7238 776, 12628 7238 776, 12634 7238 777, 12647 7238 777, 12653 7238 777, 12659 7238 779, 12670 7238 780, 12677 7238 782, 12683 7238 785, 12693 7238 787, 12699 7238 790, 12706 7238 792, 12716 7236 794, 12721 7236 796, 12725 7234 797, 12731 7234 798, 12736 7233 799, 12741 7231 799, 12745 7230 800, 12750 7228 800, 12753 7225 800, 12757 7224 801, 12761 7221 802, 12770 7214 803, 12774 7211 804, 12780 7204 808, 12789 7192 807, 12796 7183 810, 12802 7168 809, 12807 7154 811, 12810 7144 813, 12815 7128 816, 12818 7117 819, 12818 7103 820, 12818 7084 823, 12818 7066 826, 12818 7043 828, 12818 7019 832, 12813 6995 834, 12807 6970 833, 12802 6940 834, 12796 6911 832, 12787 6882 832, 12782 6853 833, 12776 6828 834, 12771 6803 833, 12768 6781 833, 12767 6764 828, 12763 6745 828, 12761 6728 828, 12760 6715 829, 12759 6696 831, 12756 6678 831, 12754 6665 832, 12751 6647 833, 12750 6631 833, 12747 6620 834, 12744 6604 835, 12741 6588 836, 12738 6578 837, 12731 6561 838, 12727 6546 839, 12722 6534 837, 12718 6520 837, 12713 6510 835, 12711 6500 835, 12706 6489 835, 12702 6479 837, 12698 6468 837, 12695 6457 837, 12692 6448 837, 12690 6445 836, 12688 6435 836, 12686 6430 837, 12685 6425 837, 12683 6421 837, 12680 6416 838, 12679 6411 837, 12676 6408 837, 12669 6399 839, 12666 6396 841, 12657 6389 842, 12647 6379 843, 12639 6372 842, 12625 6363 842, 12611 6355 842, 12595 6348 843, 12575 6339 843, 12554 6332 842, 12533 6325 842, 12511 6320 840, 12487 6313 840, 12462 6309 839, 12434 6306 837, 12404 6304 837, 12375 6304 836, 12345 6304 835, 12314 6304 836, 12287 6307 835, 12260 6312 834, 12235 6316 835, 12219 6320 834, 12202 6324 834, 12191 6327 834, 12180 6328 834, 12170 6332 834, 12165 6333 834, 12161 6335 834, 12156 6335 835, 12151 6336 836, 12147 6338 836, 12142 6339 836, 12142 6339 835, 12137 6339 833, 12132 6341 834, 12122 6343 833, 12114 6347 833, 12109 6348 834, 12102 6353 833, 12099 6355 832, 12095 6358 829, 12088 6365 829, 12085 6367 828, 12079 6374 828, 12073 6379 829, 12070 6382 828, 12069 6386 828, 12065 6389 829, 12062 6392 828, 12059 6395 829, 12056 6399 830, 12053 6404 830, 12051 6409 829, 12047 6420 829, 12043 6437 828, 12040 6454 828, 12034 6480 830, 12031 6507 829, 12030 6539 832, 12028 6573 830, 12027 6609 830, 12025 6649 830, 12024 6688 829, 12021 6728 829, 12020 6766 828, 12018 6803 828, 12017 6835 828, 12017 6864 829, 12017 6892 828, 12017 6914 829, 12017 6936 829, 12018 6956 830, 12021 6975 830, 12024 6995 831, 12027 7014 830, 12031 7034 831, 12034 7054 830, 12040 7071 831, 12043 7090 831, 12046 7106 831, 12048 7120 832, 12050 7132 832, 12053 7142 835, 12054 7154 835, 12056 7161 838, 12057 7171 837, 12059 7175 837, 12060 7179 835, 12062 7184 836, 12062 7184 836, 12063 7187 836, 12065 7192 837, 12067 7196 837, 12073 7204 839, 12076 7207 839, 12082 7213 840, 12088 7219 841, 12093 7224 840, 12102 7230 841, 12109 7234 841, 12119 7240 842, 12128 7245 844, 12140 7250 844, 12148 7253 844, 12157 7257 845, 12173 7262 847, 12182 7265 847, 12199 7270 851, 12215 7270 852, 12232 7272 852, 12255 7274 853, 12277 7275 852, 12294 7275 853, 12313 7275 854, 12332 7275 854, 12352 7275 853, 12372 7275 853, 12391 7275 852, 12410 7274 853, 12422 7272 853, 12440 7272 853, 12452 7272 854, 12466 7270 854, 12479 7270 854, 12492 7270 854, 12505 7270 855, 12517 7270 855, 12531 7270 855, 12543 7270 855, 12556 7270 855, 12569 7270 855, 12583 7270 856, 12595 7270 858, 12607 7270 856, 12618 7270 858, 12630 7267 858, 12639 7265 858, 12650 7263 862, 12659 7260 862, 12667 7257 863, 12672 7256 865, 12680 7250 864, 12685 7249 865, 12689 7248 867, 12693 7246 868, 12696 7243 869, 12699 7240 870, 12702 7238 868, 12708 7236 870, 12711 7233 870, 12713 7230 871, 12716 7227 872, 12722 7222 872, 12725 7219 869, 12728 7216 869, 12735 7210 871, 12738 7207 869, 12742 7198 875, 12748 7190 873, 12753 7181 873, 12757 7166 874, 12761 7152 874, 12768 7132 875, 12771 7110 874, 12774 7088 876, 12776 7066 876, 12776 7040 877, 12776 7014 879, 12776 6987 880, 12776 6960 880, 12773 6933 881, 12768 6904 880, 12763 6878 880, 12759 6853 881, 12753 6831 881, 12748 6810 881, 12742 6788 882, 12736 6769 880, 12728 6749 880, 12722 6728 880, 12716 6709 879, 12711 6688 879, 12705 6667 879, 12698 6644 878, 12692 6624 880, 12686 6602 879, 12682 6580 880, 12679 6565 882, 12677 6549 879, 12676 6536 880, 12676 6524 875, 12673 6510 875, 12673 6504 876, 12672 6492 876, 12672 6486 878, 12672 6480 877, 12672 6474 875, 12670 6468 875, 12670 6464 875, 12669 6457 876, 12667 6447 881, 12666 6442 881, 12662 6433 881, 12659 6425 882, 12653 6413 881, 12647 6401 881, 12639 6389 882, 12628 6372 882, 12618 6358 882, 12605 6345 882, 12592 6333 880, 12576 6321 880, 12566 6312 879, 12550 6304 878, 12536 6300 878, 12525 6296 877, 12505 6295 877, 12485 6295 875, 12466 6295 874, 12440 6301 872, 12417 6307 868, 12397 6315 867, 12382 6320 867, 12367 6325 866, 12351 6330 867, 12339 6333 867, 12322 6338 865, 12303 6341 865, 12285 6342 865, 12261 6347 865, 12239 6348 867, 12216 6350 866, 12196 6353 866, 12173 6354 865, 12150 6357 865, 12128 6360 865, 12105 6365 867, 12082 6370 868, 12067 6372 868, 12050 6377 867, 12034 6379 865, 12024 6382 864, 12009 6387 864, 11999 6391 865, 11995 6392 864, 11992 6394 863, 11992 6394 865, 11992 6394 864, 11992 6394 865, 11992 6394 865, 11991 6394 864, 11989 6394 864, 11985 6395 864, 11979 6396 864, 11971 6401 863, 11963 6404 863, 11954 6411 861, 11943 6420 860, 11934 6432 859, 11923 6450 859, 11914 6470 862, 11908 6492 860, 11904 6517 863, 11903 6546 861, 11903 6574 861, 11903 6607 862, 11903 6639 862, 11903 6671 863, 11904 6705 862, 11908 6737 862, 11914 6769 860, 11921 6803 861, 11926 6834 861, 11931 6865 862, 11936 6895 861, 11940 6924 861, 11943 6953 860, 11949 6978 860, 11952 7000 859, 11954 7017 860, 11957 7034 859, 11962 7051 859, 11966 7066 859, 11972 7086 859, 11979 7103 859, 11986 7120 860, 11994 7134 859, 11999 7145 860, 12008 7156 863, 12017 7168 861, 12025 7179 865, 12033 7190 864, 12043 7201 864, 12053 7211 865, 12062 7221 864, 12076 7233 864, 12085 7240 864, 12095 7249 862, 12106 7257 862, 12119 7265 863, 12135 7275 863, 12151 7285 863, 12167 7294 863, 12182 7302 862, 12197 7308 862, 12212 7316 863, 12229 7324 863, 12245 7331 864, 12258 7336 864, 12273 7339 865, 12284 7342 864, 12296 7343 863, 12307 7345 864, 12314 7345 863, 12326 7347 865, 12332 7347 866, 12345 7347 867, 12356 7347 869, 12367 7347 870, 12378 7347 870, 12388 7347 872, 12397 7345 872, 12408 7342 872, 12417 7340 873, 12427 7339 872, 12437 7338 872, 12442 7336 872, 12453 7335 872, 12459 7335 872, 12471 7333 872, 12482 7331 871, 12494 7328 872, 12505 7328 872, 12514 7323 872, 12525 7320 873, 12534 7316 873, 12545 7311 874, 12553 7308 875, 12562 7304 876, 12566 7303 875, 12570 7302 874, 12570 7302 874, 12573 7299 873, 12578 7296 873, 12581 7295 874, 12586 7294 873, 12586 7294 871, 12586 7294 870, 12586 7292 869, 12588 7292 868, 12589 7292 867, 12591 7291 861, 12592 7291 853, 12593 7291 841, 12595 7291 821, 12595 7291 794, 12595 7289 747, 12596 7289 655, 12596 7286 441, 12595 7282 147</trace>
  <trace timeOffset="43674.5" brushRef="#br0" contextRef="#ctx0"> 23215 4141 242, 23215 4141 264, 23215 4141 289, 23215 4141 319, 23215 4141 350, 23215 4141 383, 23215 4141 415, 23215 4141 447, 23215 4141 479, 23215 4141 510, 23203 4132 538, 23203 4132 562, 23201 4130 583, 23201 4130 602, 23200 4129 618, 23200 4129 632, 23198 4127 642, 23198 4127 650, 23198 4127 657, 23197 4127 663, 23197 4125 667, 23197 4125 670, 23197 4125 672, 23197 4125 675, 23197 4125 678, 23200 4125 682, 23214 4125 686, 23232 4125 690, 23259 4129 696, 23286 4132 700, 23315 4134 705, 23346 4138 710, 23379 4141 714, 23415 4142 717, 23457 4143 721, 23499 4143 723, 23544 4143 726, 23589 4143 729, 23636 4143 732, 23684 4143 735, 23732 4143 737, 23777 4142 737, 23823 4142 738, 23866 4142 740, 23909 4142 740, 23951 4142 742, 23992 4142 742, 24032 4142 742, 24069 4142 743, 24106 4143 743, 24142 4146 744, 24183 4149 744, 24222 4150 744, 24262 4150 745, 24307 4150 745, 24351 4150 747, 24395 4150 749, 24440 4150 750, 24485 4150 750, 24530 4146 751, 24574 4143 751, 24618 4141 752, 24660 4139 754, 24702 4138 755, 24741 4138 757, 24780 4137 756, 24819 4137 757, 24855 4134 757, 24891 4134 759, 24926 4134 759, 24961 4134 760, 24997 4134 760, 25034 4134 762, 25070 4134 763, 25107 4132 764, 25146 4130 768, 25186 4127 770, 25227 4124 772, 25270 4121 775, 25315 4117 776, 25360 4112 778, 25406 4109 780, 25452 4105 780, 25500 4100 781, 25547 4096 782, 25594 4093 783, 25641 4091 784, 25688 4085 784, 25733 4083 784, 25775 4081 785, 25815 4079 785, 25854 4079 786, 25893 4079 787, 25932 4078 787, 25972 4078 789, 26012 4076 789, 26054 4074 790, 26097 4071 792, 26143 4068 793, 26192 4064 794, 26244 4060 795, 26295 4056 795, 26347 4051 796, 26398 4046 796, 26444 4043 796, 26490 4041 799, 26532 4037 799, 26571 4036 799, 26610 4036 799, 26646 4034 797, 26681 4034 797, 26713 4034 797, 26745 4034 797, 26775 4034 797, 26807 4034 798, 26837 4034 798, 26871 4034 799, 26904 4034 800, 26937 4034 800, 26973 4034 801, 27009 4034 801, 27042 4034 802, 27076 4034 802, 27108 4034 803, 27136 4034 802, 27162 4033 802, 27180 4033 801, 27200 4033 801, 27219 4033 801, 27232 4033 801, 27254 4031 801, 27273 4031 801, 27291 4031 802, 27311 4031 802, 27329 4031 803, 27349 4031 806, 27368 4031 807, 27387 4031 808, 27405 4031 809, 27417 4031 809, 27431 4031 810, 27444 4031 812, 27456 4031 814, 27469 4031 816, 27475 4031 818, 27481 4031 819, 27481 4031 821, 27481 4031 825, 27481 4031 827, 27482 4031 831, 27484 4031 833, 27485 4031 836, 27488 4031 838, 27489 4031 840, 27491 4031 843, 27492 4031 845, 27493 4033 846, 27495 4033 847, 27496 4033 847, 27498 4033 846, 27499 4033 846, 27501 4033 844, 27502 4033 843, 27504 4033 841, 27505 4034 839, 27507 4034 837, 27507 4034 826, 27508 4034 804, 27508 4034 754, 27510 4034 627, 27511 4034 327, 27513 4034 14</trace>
  <trace timeOffset="53806.08" brushRef="#br0" contextRef="#ctx0"> 14288 6122 273, 14288 6122 289, 14288 6122 312, 14288 6122 336, 14288 6122 363, 14288 6122 386, 14288 6122 403, 14288 6122 414, 14288 6122 421, 14288 6122 424, 14288 6122 423, 14281 6121 416, 14281 6121 398, 14281 6121 367, 14281 6119 300, 14281 6113 166</trace>
  <trace timeOffset="54963.145" brushRef="#br0" contextRef="#ctx0"> 14334 5184 69, 14334 5184 92, 14334 5184 117, 14334 5184 142, 14334 5184 163, 14334 5184 182, 14334 5184 196, 14334 5184 206, 14334 5184 214, 14334 5184 221, 14334 5184 229, 14334 5184 237, 14334 5184 244, 14334 5184 251, 14334 5184 257, 14334 5184 261, 14334 5184 265, 14334 5184 267, 14334 5184 272, 14334 5184 277, 14334 5184 284, 14334 5184 293, 14334 5184 305, 14334 5184 316, 14334 5184 330, 14334 5184 343, 14334 5184 357, 14334 5184 370, 14334 5184 379, 14334 5184 388, 14334 5184 396, 14334 5184 404, 14334 5184 410, 14334 5184 415, 14334 5184 421, 14334 5184 424, 14333 5184 429, 14333 5184 430, 14333 5184 433, 14333 5184 436, 14333 5184 439, 14333 5184 442, 14333 5184 445, 14333 5184 447, 14333 5184 449, 14333 5184 450, 14333 5184 453, 14333 5184 453, 14333 5184 458, 14333 5184 465, 14333 5184 472, 14333 5184 483, 14333 5184 495, 14333 5184 506, 14333 5184 516, 14333 5184 526, 14333 5184 536, 14333 5184 545, 14333 5184 554, 14333 5184 562, 14333 5184 571, 14333 5184 580, 14333 5184 591, 14333 5184 601, 14333 5184 610, 14333 5184 616, 14333 5184 620, 14333 5184 620, 14333 5184 622, 14333 5184 620, 14333 5182 622, 14333 5182 624, 14333 5182 623, 14333 5182 624, 14333 5182 622, 14333 5182 621, 14333 5182 621, 14334 5184 623, 14339 5194 625, 14344 5203 627, 14350 5216 628, 14354 5224 629, 14356 5228 634, 14360 5235 639, 14363 5238 646, 14366 5241 653, 14369 5243 660, 14369 5243 668, 14369 5243 675, 14376 5243 683, 14386 5243 691, 14399 5239 700, 14417 5228 709, 14430 5213 711, 14446 5196 716, 14460 5174 716, 14477 5154 718, 14493 5133 721, 14511 5111 722, 14528 5091 723, 14544 5071 722, 14561 5051 723, 14576 5034 724, 14590 5020 726, 14600 5008 727, 14611 5000 729, 14617 4993 730, 14620 4991 731, 14623 4988 733, 14623 4988 735, 14625 4984 737, 14628 4981 738, 14631 4978 739, 14634 4975 738, 14634 4975 739, 14634 4974 740, 14634 4974 741, 14635 4974 742, 14635 4971 743, 14636 4971 745, 14636 4971 745, 14638 4971 748, 14639 4969 749, 14641 4967 751, 14642 4966 752, 14645 4961 753, 14649 4957 753, 14652 4952 754, 14655 4949 754, 14655 4949 755, 14655 4947 755, 14655 4947 754, 14657 4946 755, 14658 4945 756, 14660 4942 756, 14661 4942 757, 14662 4940 759, 14662 4939 757, 14664 4939 759, 14664 4937 760, 14665 4937 761, 14665 4935 763, 14667 4935 764, 14667 4934 763, 14667 4934 764, 14668 4932 764, 14668 4932 764, 14670 4931 765, 14670 4931 765, 14671 4930 764, 14671 4930 764, 14671 4928 763, 14673 4928 763, 14673 4928 763, 14673 4927 764, 14674 4927 764, 14674 4927 763, 14674 4925 763, 14674 4925 763, 14676 4924 763, 14676 4924 763, 14676 4924 762, 14676 4922 761, 14676 4922 761, 14676 4922 760, 14678 4922 759, 14678 4920 756, 14678 4920 750, 14678 4920 745, 14678 4920 736, 14678 4920 724, 14678 4920 703, 14678 4920 672, 14678 4920 615, 14683 4920 525, 14687 4920 379, 14693 4922 117</trace>
  <trace timeOffset="73747.22" brushRef="#br0" contextRef="#ctx0"> 18846 5564 122, 18846 5564 166, 18846 5564 207, 18846 5564 245, 18846 5564 279, 18846 5564 313, 18846 5564 342, 18846 5564 368, 18846 5564 396, 18846 5564 417, 18846 5564 437, 18842 5571 457, 18842 5571 475, 18842 5574 492, 18842 5574 510, 18841 5574 523, 18841 5574 533, 18841 5574 543, 18841 5574 551, 18841 5576 558, 18841 5576 565, 18841 5576 571, 18841 5576 577, 18841 5577 585, 18841 5577 591, 18841 5577 598, 18841 5577 606, 18841 5579 612, 18841 5579 619, 18841 5579 627, 18841 5579 634, 18841 5579 642, 18841 5579 648, 18841 5579 655, 18841 5579 661, 18841 5579 668, 18841 5579 674, 18841 5579 678, 18841 5579 683, 18841 5579 687, 18841 5574 690, 18841 5567 693, 18843 5554 696, 18849 5538 698, 18855 5521 701, 18864 5499 702, 18874 5482 704, 18883 5464 704, 18893 5447 704, 18906 5429 704, 18917 5412 705, 18930 5395 704, 18942 5375 705, 18954 5361 704, 18962 5349 705, 18971 5336 706, 18977 5329 706, 18981 5320 706, 18987 5312 706, 18991 5307 708, 18995 5300 710, 18998 5297 711, 19001 5292 712, 19004 5289 713, 19004 5289 712, 19006 5285 712, 19008 5281 712, 19010 5277 713, 19013 5274 714, 19013 5274 714, 19013 5273 714, 19013 5273 714, 19014 5271 714, 19016 5270 715, 19017 5268 717, 19020 5266 717, 19020 5265 717, 19021 5263 718, 19021 5262 716, 19023 5260 716, 19023 5259 716, 19024 5259 716, 19024 5257 716, 19026 5257 716, 19026 5256 716, 19026 5256 716, 19027 5254 717, 19027 5254 718, 19027 5253 718, 19029 5253 718, 19029 5251 719, 19029 5251 719, 19029 5251 718, 19029 5250 717, 19030 5250 714, 19030 5250 711, 19030 5250 708, 19030 5248 703, 19030 5248 694, 19030 5248 674, 19030 5248 628, 19032 5248 557, 19032 5248 429, 19033 5248 162</trace>
  <trace timeOffset="82419.71" brushRef="#br0" contextRef="#ctx0"> 23427 4267 282, 23427 4267 273, 23427 4267 267, 23427 4267 264, 23427 4267 261, 23427 4267 259, 23427 4267 254, 23427 4267 251, 23427 4267 245, 23427 4267 239, 23427 4267 232, 23451 4262 216, 23464 4263 189, 23487 4270 141, 23512 4274 61</trace>
  <trace timeOffset="82899.74" brushRef="#br0" contextRef="#ctx0"> 26528 4224 132, 26528 4224 133, 26528 4224 139, 26528 4224 149, 26528 4224 158, 26528 4224 167, 26528 4224 174, 26528 4224 177, 26528 4224 180, 26528 4224 179, 26528 4224 174, 26529 4231 163, 26531 4231 135, 26535 4231 19</trace>
  <trace timeOffset="84595.836" brushRef="#br0" contextRef="#ctx0"> 22983 4858 183, 22983 4858 224, 22983 4858 261, 22983 4858 299, 22986 4770 334, 22989 4750 366, 22992 4735 398, 22996 4720 427, 22997 4710 458, 23000 4699 487, 23003 4691 516, 23004 4686 541, 23006 4681 562, 23006 4681 580, 23006 4679 594, 23006 4679 602, 23007 4678 608, 23007 4678 613, 23009 4679 619, 23009 4696 627, 23009 4723 636, 23009 4763 644, 23009 4809 650, 23004 4857 655, 23000 4905 658, 22993 4954 661, 22987 5000 664, 22983 5042 668, 22980 5079 674, 22978 5114 679, 22977 5145 686, 22977 5172 689, 22977 5196 693, 22977 5216 695, 22980 5230 697, 22987 5241 700, 22996 5251 701, 23003 5256 703, 23015 5263 705, 23030 5268 705, 23047 5270 706, 23070 5270 706, 23093 5270 705, 23115 5270 704, 23139 5262 701, 23164 5251 697, 23187 5241 690, 23210 5228 677, 23230 5211 652, 23249 5196 617, 23263 5182 557, 23276 5167 473, 23282 5150 338, 23286 5136 135</trace>
  <trace timeOffset="84835.85" brushRef="#br0" contextRef="#ctx0"> 22760 5087 481, 22760 5087 492, 22760 5087 513, 22760 5087 538, 22760 5087 568, 22760 5087 595, 22760 5087 615, 22760 5087 629, 22760 5087 639, 22760 5087 644, 22813 5060 647, 22845 5051 648, 22877 5044 646, 22912 5036 643, 22947 5029 640, 22980 5024 635, 23012 5020 628, 23041 5017 618, 23067 5015 597, 23087 5015 561, 23104 5015 504, 23126 5015 412, 23141 5015 257, 23164 5020 20</trace>
  <trace timeOffset="85116.87" brushRef="#br0" contextRef="#ctx0"> 23473 5107 410, 23473 5107 429, 23473 5107 452, 23473 5107 486, 23466 5187 518, 23458 5211 551, 23451 5235 578, 23443 5259 601, 23437 5285 620, 23432 5308 634, 23429 5327 644, 23428 5346 650, 23428 5363 657, 23428 5375 661, 23428 5391 667, 23429 5400 670, 23435 5407 673, 23440 5415 674, 23449 5420 675, 23463 5424 675, 23477 5425 673, 23499 5425 670, 23521 5425 661, 23544 5421 645, 23564 5410 614, 23586 5398 561, 23606 5388 483, 23623 5375 358, 23642 5361 149</trace>
  <trace timeOffset="85919.914" brushRef="#br0" contextRef="#ctx0"> 23583 4717 612, 23583 4717 613, 23583 4717 615, 23583 4717 618, 23583 4717 621, 23583 4717 623, 23583 4717 622, 23583 4717 621, 23583 4717 617, 23583 4717 613, 23583 4717 608, 23561 4731 606, 23561 4731 606, 23561 4732 609, 23561 4732 616, 23560 4732 624, 23558 4731 633, 23555 4725 645, 23549 4717 660, 23545 4708 677, 23542 4705 696, 23534 4700 715, 23529 4700 730, 23521 4700 740, 23512 4700 748, 23502 4700 754, 23492 4710 760, 23486 4717 763, 23477 4729 765, 23475 4738 765, 23473 4743 763, 23473 4748 762, 23473 4752 761, 23473 4756 760, 23473 4761 759, 23473 4766 754, 23473 4766 746, 23473 4766 730, 23476 4766 704, 23481 4766 663, 23490 4766 604, 23498 4764 532, 23500 4761 447, 23505 4760 346, 23505 4760 226, 23505 4758 80</trace>
  <trace timeOffset="86228.93" brushRef="#br0" contextRef="#ctx0"> 24297 4882 688, 24297 4882 704, 24297 4882 723, 24297 4882 743, 24297 4882 761, 24297 4882 773, 24297 4882 781, 24297 4882 785, 24297 4882 785, 24297 4882 786, 24291 4866 786, 24316 4862 785, 24352 4853 783, 24395 4848 780, 24439 4843 775, 24486 4838 763, 24530 4838 741, 24572 4836 706, 24611 4834 649, 24642 4834 569, 24665 4834 453, 24677 4834 286, 24683 4836 39</trace>
  <trace timeOffset="86426.945" brushRef="#br0" contextRef="#ctx0"> 24314 5107 531, 24314 5107 538, 24314 5107 548, 24314 5107 569, 24314 5107 591, 24314 5107 609, 24314 5107 620, 24408 5092 622, 24442 5086 613, 24478 5079 585, 24515 5075 528, 24550 5072 432, 24583 5072 255, 24615 5072 16</trace>
  <trace timeOffset="86783.96" brushRef="#br0" contextRef="#ctx0"> 25422 4748 665, 25422 4748 673, 25422 4748 685, 25422 4748 700, 25422 4748 718, 25422 4748 732, 25422 4748 742, 25422 4748 750, 25422 4748 756, 25422 4748 761, 25377 4850 764, 25374 4882 768, 25373 4916 772, 25371 4949 776, 25371 4984 778, 25371 5017 783, 25371 5049 786, 25371 5077 792, 25371 5103 796, 25371 5126 800, 25371 5148 807, 25374 5167 807, 25381 5184 811, 25390 5196 810, 25401 5208 810, 25416 5216 810, 25435 5224 810, 25458 5228 809, 25481 5230 808, 25509 5230 809, 25536 5230 806, 25565 5228 803, 25594 5219 797, 25623 5211 786, 25649 5201 769, 25673 5191 745, 25694 5179 709, 25712 5167 660, 25723 5155 594, 25731 5148 504, 25734 5138 363, 25734 5133 120</trace>
  <trace timeOffset="87060.98" brushRef="#br0" contextRef="#ctx0"> 25115 5107 620, 25115 5107 638, 25115 5107 654, 25115 5107 673, 25115 5107 693, 25115 5107 706, 25115 5107 717, 25115 5107 723, 25115 5107 727, 25115 5107 729, 25115 5107 731, 25192 5071 732, 25228 5061 732, 25269 5052 734, 25309 5042 733, 25348 5032 732, 25384 5025 730, 25416 5017 728, 25444 5012 726, 25462 5008 723, 25472 5005 717, 25483 5004 709, 25490 5004 694, 25495 5004 673, 25501 5004 642, 25507 5004 595, 25513 5004 530, 25526 5004 439, 25542 5004 303, 25555 5004 84</trace>
  <trace timeOffset="87396.0" brushRef="#br0" contextRef="#ctx0"> 25819 5069 594, 25819 5069 621, 25819 5069 653, 25819 5069 691, 25819 5069 731, 25819 5069 766, 25819 5069 793, 25819 5069 810, 25825 5157 825, 25817 5189 830, 25808 5221 837, 25799 5253 838, 25792 5281 838, 25786 5307 839, 25783 5325 839, 25782 5344 838, 25782 5363 838, 25782 5375 837, 25782 5392 836, 25783 5407 836, 25786 5417 835, 25792 5432 835, 25796 5447 835, 25799 5456 836, 25805 5471 836, 25808 5479 837, 25809 5484 837, 25812 5494 836, 25814 5499 836, 25815 5503 835, 25817 5508 833, 25817 5508 831, 25817 5508 825, 25817 5508 816, 25819 5509 802, 25819 5509 773, 25821 5509 724, 25825 5509 631, 25829 5496 458, 25837 5479 165</trace>
  <trace timeOffset="87908.03" brushRef="#br0" contextRef="#ctx0"> 26012 4749 594, 26012 4749 627, 26012 4749 661, 26012 4749 693, 26012 4749 721, 26012 4749 739, 26012 4749 750, 26012 4749 756, 26012 4749 759, 26012 4749 760, 26012 4749 762, 26010 4752 766, 26010 4752 770, 26010 4752 773, 26019 4748 777, 26035 4734 781, 26054 4716 784, 26074 4696 789, 26095 4674 792, 26116 4652 795, 26137 4630 796, 26159 4606 797, 26181 4584 797, 26204 4559 793, 26227 4535 795, 26250 4512 792, 26271 4492 793, 26291 4475 795, 26305 4466 796, 26312 4458 797, 26320 4453 800, 26324 4451 800, 26328 4450 800, 26333 4449 800, 26333 4449 799, 26333 4446 799, 26333 4446 799, 26335 4446 798, 26337 4446 797, 26343 4446 796, 26349 4446 794, 26353 4446 792, 26359 4446 783, 26362 4446 766, 26367 4446 729, 26372 4449 644, 26376 4451 433, 26376 4451 137</trace>
  <trace timeOffset="96276.51" brushRef="#br0" contextRef="#ctx0"> 28492 1690 300, 28492 1690 328, 28492 1690 357, 28492 1690 386, 28492 1690 406, 28492 1690 421, 28492 1690 429, 28492 1690 430, 28492 1690 429, 28492 1690 427, 28488 1676 424, 28488 1676 424, 28488 1688 425, 28488 1711 429, 28488 1742 431, 28488 1780 448, 28488 1823 467, 28488 1872 489, 28492 1927 516, 28494 1988 532, 28497 2054 552, 28498 2123 567, 28498 2193 579, 28498 2259 587, 28498 2322 594, 28498 2380 598, 28498 2434 606, 28498 2477 619, 28498 2517 627, 28498 2542 640, 28498 2564 648, 28498 2576 651, 28498 2581 653, 28498 2587 655, 28498 2587 658, 28498 2587 663, 28498 2587 668, 28498 2588 675, 28500 2590 680, 28500 2590 684, 28500 2590 687, 28500 2590 688, 28497 2585 684, 28491 2571 684, 28481 2552 679, 28471 2530 667, 28462 2505 665, 28449 2476 653, 28438 2444 652, 28425 2409 652, 28412 2373 652, 28397 2336 652, 28384 2302 653, 28372 2268 654, 28361 2239 655, 28352 2220 657, 28347 2203 658, 28342 2194 660, 28339 2189 661, 28338 2186 663, 28338 2186 661, 28335 2184 660, 28335 2184 657, 28335 2184 654, 28335 2184 651, 28335 2184 648, 28335 2184 647, 28339 2189 646, 28349 2205 647, 28364 2226 647, 28380 2252 647, 28396 2279 647, 28412 2307 648, 28426 2336 648, 28439 2363 650, 28451 2388 650, 28462 2409 651, 28469 2424 652, 28477 2438 654, 28481 2446 657, 28486 2453 661, 28491 2461 665, 28494 2464 669, 28497 2467 672, 28501 2467 676, 28506 2469 680, 28516 2469 684, 28532 2469 689, 28545 2469 691, 28563 2458 694, 28582 2446 695, 28600 2429 696, 28617 2412 697, 28633 2392 698, 28649 2370 699, 28663 2348 699, 28676 2327 699, 28685 2310 699, 28691 2297 700, 28695 2289 700, 28697 2285 700, 28700 2282 699, 28700 2282 695, 28700 2282 691, 28700 2282 685, 28700 2282 679, 28700 2283 670, 28700 2294 653, 28700 2305 621, 28697 2321 565, 28697 2338 481, 28697 2351 363, 28697 2365 162</trace>
  <trace timeOffset="100026.72" brushRef="#br0" contextRef="#ctx0"> 30033 2878 313, 30033 2878 346, 30033 2878 391, 30033 2878 441, 30033 2878 487, 30033 2878 528, 30033 2878 558, 30033 2878 579, 30033 2878 594, 30033 2878 604, 30019 2873 611, 30019 2871 617, 30019 2871 622, 30019 2871 628, 30019 2871 634, 30031 2871 639, 30051 2871 645, 30079 2871 650, 30112 2871 654, 30151 2871 657, 30199 2871 660, 30255 2869 661, 30317 2868 664, 30385 2864 664, 30458 2862 666, 30534 2856 668, 30612 2851 669, 30693 2844 670, 30774 2837 669, 30855 2830 668, 30935 2823 667, 31012 2815 666, 31086 2810 668, 31159 2804 670, 31229 2798 672, 31294 2793 674, 31355 2790 672, 31413 2787 670, 31469 2784 670, 31523 2781 668, 31578 2778 668, 31634 2775 668, 31691 2773 667, 31745 2772 666, 31802 2772 665, 31856 2772 663, 31912 2772 666, 31968 2772 669, 32025 2772 672, 32078 2775 675, 32127 2778 674, 32175 2781 672, 32219 2785 672, 32260 2790 671, 32301 2793 670, 32338 2798 669, 32377 2800 669, 32412 2804 668, 32445 2807 667, 32477 2808 667, 32507 2812 666, 32536 2813 672, 32564 2813 671, 32590 2814 675, 32609 2814 679, 32627 2814 678, 32639 2814 683, 32653 2814 683, 32665 2814 683, 32671 2814 683, 32679 2814 684, 32679 2814 685, 32679 2814 686, 32679 2814 688, 32681 2814 691, 32682 2814 694, 32684 2814 697, 32685 2814 702, 32687 2814 708, 32688 2814 714, 32690 2814 720, 32691 2814 726, 32693 2814 730, 32694 2814 733, 32695 2814 734, 32697 2814 733, 32698 2814 731, 32701 2817 729, 32706 2831 727, 32711 2855 727, 32716 2893 728, 32721 2940 730, 32726 2994 730, 32730 3055 732, 32733 3118 737, 32733 3180 739, 32733 3242 743, 32729 3303 745, 32724 3359 744, 32720 3413 745, 32717 3459 744, 32716 3502 744, 32716 3539 744, 32716 3573 744, 32717 3602 744, 32723 3628 743, 32729 3649 742, 32735 3667 742, 32740 3679 741, 32746 3691 742, 32749 3699 741, 32752 3706 743, 32756 3716 742, 32758 3718 742, 32759 3723 742, 32759 3723 740, 32761 3725 739, 32762 3730 737, 32764 3734 729, 32766 3738 712, 32770 3739 675, 32773 3742 610, 32776 3746 515, 32776 3749 372, 32765 3749 148</trace>
  <trace timeOffset="100686.76" brushRef="#br0" contextRef="#ctx0"> 30133 3925 390, 30133 3925 406, 30133 3925 430, 30133 3925 462, 30133 3925 501, 30133 3925 536, 30133 3925 565, 30133 3925 590, 30133 3925 609, 30133 3925 622, 30133 3925 634, 30196 3897 642, 30224 3895 649, 30256 3892 655, 30294 3889 660, 30335 3889 665, 30379 3889 669, 30427 3889 674, 30481 3889 680, 30538 3889 688, 30604 3889 696, 30677 3889 703, 30755 3889 711, 30838 3889 714, 30921 3889 716, 31006 3889 716, 31088 3889 715, 31167 3889 718, 31243 3889 720, 31316 3889 722, 31384 3889 726, 31449 3889 726, 31510 3889 726, 31568 3887 726, 31621 3885 724, 31673 3882 724, 31725 3880 724, 31776 3877 724, 31827 3874 724, 31877 3870 728, 31931 3867 731, 31982 3866 735, 32033 3864 739, 32085 3864 739, 32134 3864 739, 32181 3864 739, 32225 3864 739, 32266 3864 738, 32302 3867 737, 32337 3870 736, 32367 3872 736, 32396 3874 735, 32424 3875 736, 32442 3877 736, 32461 3878 735, 32480 3878 734, 32492 3880 734, 32510 3881 734, 32521 3881 733, 32532 3882 733, 32544 3882 733, 32558 3884 738, 32571 3884 744, 32583 3884 750, 32597 3885 755, 32609 3885 755, 32623 3885 755, 32629 3885 755, 32635 3885 756, 32635 3885 757, 32635 3885 757, 32635 3885 759, 32636 3885 759, 32638 3885 759, 32639 3885 760, 32641 3885 761, 32642 3885 761, 32644 3885 761, 32645 3885 761, 32647 3885 761, 32649 3885 760, 32650 3885 760, 32652 3885 757, 32653 3885 747, 32659 3884 721, 32664 3881 646, 32665 3872 488, 32665 3855 199</trace>
  <trace timeOffset="104947.0" brushRef="#br0" contextRef="#ctx0"> 12124 8747 314, 12124 8747 343, 12124 8747 382, 12124 8747 422, 12124 8747 459, 12124 8747 489, 12124 8747 509, 12124 8747 525, 12124 8747 537, 12114 8739 548, 12114 8739 561, 12112 8736 572, 12112 8736 586, 12112 8736 599, 12112 8736 614, 12112 8736 627, 12112 8736 641, 12112 8736 651, 12114 8736 660, 12119 8736 671, 12132 8736 681, 12150 8736 693, 12168 8739 704, 12191 8739 716, 12215 8741 726, 12242 8743 734, 12270 8746 740, 12300 8749 745, 12332 8751 749, 12367 8754 753, 12403 8759 757, 12440 8763 760, 12478 8765 764, 12520 8768 768, 12565 8768 771, 12611 8768 774, 12660 8768 776, 12713 8768 779, 12768 8768 782, 12824 8765 785, 12881 8763 790, 12939 8758 792, 12997 8753 793, 13056 8751 795, 13114 8746 797, 13173 8744 799, 13233 8741 801, 13293 8739 802, 13355 8739 802, 13419 8736 803, 13484 8736 805, 13551 8732 806, 13620 8731 809, 13688 8727 810, 13755 8726 812, 13821 8726 812, 13889 8726 812, 13954 8724 814, 14022 8724 814, 14089 8724 816, 14158 8724 818, 14229 8724 819, 14297 8724 821, 14365 8724 823, 14431 8724 825, 14497 8726 825, 14561 8729 825, 14625 8732 825, 14687 8736 825, 14749 8739 826, 14811 8739 827, 14872 8741 829, 14934 8743 829, 14995 8744 830, 15056 8746 831, 15116 8746 834, 15177 8746 837, 15236 8746 839, 15297 8746 840, 15359 8746 841, 15423 8746 842, 15488 8744 844, 15556 8741 846, 15628 8739 846, 15699 8736 847, 15769 8734 847, 15839 8731 847, 15907 8726 847, 15974 8724 848, 16040 8722 849, 16105 8720 850, 16169 8720 850, 16231 8720 850, 16292 8720 850, 16352 8720 850, 16412 8720 850, 16469 8720 852, 16526 8722 853, 16583 8724 854, 16639 8724 854, 16695 8726 855, 16753 8726 856, 16811 8726 855, 16870 8726 856, 16931 8726 858, 16993 8726 858, 17054 8726 860, 17114 8726 860, 17174 8726 861, 17233 8726 861, 17289 8726 861, 17342 8727 862, 17395 8731 863, 17448 8734 863, 17499 8736 864, 17551 8736 864, 17603 8739 865, 17655 8739 866, 17704 8739 868, 17756 8739 870, 17807 8736 872, 17855 8734 873, 17904 8731 873, 17953 8727 874, 18002 8724 874, 18053 8724 875, 18102 8722 876, 18153 8722 877, 18204 8722 877, 18257 8722 877, 18312 8722 878, 18367 8722 878, 18423 8722 878, 18479 8722 879, 18537 8722 878, 18595 8722 878, 18651 8722 879, 18711 8719 878, 18770 8715 879, 18831 8710 879, 18894 8707 880, 18959 8702 880, 19024 8697 880, 19091 8693 881, 19157 8688 881, 19225 8683 882, 19293 8678 883, 19361 8673 883, 19431 8668 883, 19502 8665 883, 19574 8661 882, 19645 8657 883, 19718 8653 884, 19789 8649 884, 19860 8644 885, 19932 8638 885, 20005 8633 885, 20078 8629 885, 20156 8622 886, 20236 8617 886, 20315 8612 887, 20398 8606 888, 20480 8600 887, 20561 8595 887, 20644 8589 887, 20724 8585 887, 20806 8580 888, 20886 8576 887, 20967 8572 887, 21044 8570 887, 21121 8567 886, 21193 8565 886, 21265 8564 886, 21333 8564 886, 21398 8562 886, 21462 8560 885, 21523 8560 886, 21580 8557 886, 21637 8555 887, 21688 8553 888, 21734 8552 888, 21776 8550 888, 21813 8547 889, 21845 8545 889, 21865 8545 889, 21885 8540 888, 21897 8540 888, 21904 8540 888, 21911 8540 889, 21911 8540 892, 21916 8538 895, 21922 8538 897, 21926 8538 899, 21933 8538 900, 21933 8538 900, 21933 8538 901, 21933 8538 901, 21934 8536 901, 21936 8536 900, 21937 8536 898, 21939 8536 894, 21939 8536 886, 21939 8535 866, 21940 8535 827, 21940 8528 710, 21940 8518 403, 21936 8499 74</trace>
  <trace timeOffset="108376.195" brushRef="#br0" contextRef="#ctx0"> 30524 4238 447, 30524 4238 498, 30524 4238 543, 30524 4238 575, 30524 4238 597, 30524 4238 610, 30524 4238 616, 30524 4238 617, 30524 4238 618, 30524 4238 619, 30521 4221 623, 30521 4247 627, 30524 4279 633, 30528 4313 637, 30534 4348 642, 30540 4382 649, 30546 4414 660, 30552 4442 673, 30557 4468 687, 30561 4487 708, 30563 4505 724, 30564 4517 745, 30564 4524 761, 30566 4529 775, 30566 4529 787, 30566 4529 797, 30566 4529 807, 30566 4531 817, 30566 4532 827, 30566 4534 837, 30566 4535 846, 30566 4535 850, 30566 4536 854, 30566 4536 851, 30566 4536 853, 30569 4536 849, 30576 4527 849, 30586 4518 850, 30601 4507 851, 30616 4497 852, 30634 4489 852, 30654 4483 851, 30674 4478 850, 30696 4473 849, 30713 4470 847, 30731 4468 846, 30749 4468 844, 30761 4468 843, 30780 4468 842, 30793 4470 841, 30806 4478 840, 30820 4489 838, 30832 4504 836, 30839 4521 838, 30842 4542 834, 30842 4566 836, 30842 4589 832, 30835 4613 828, 30819 4638 826, 30798 4659 825, 30771 4678 825, 30739 4694 825, 30702 4706 825, 30661 4714 825, 30619 4718 825, 30578 4718 825, 30538 4718 827, 30504 4716 829, 30475 4708 831, 30449 4699 833, 30429 4691 834, 30415 4683 837, 30405 4674 837, 30398 4667 837, 30395 4664 837, 30392 4661 834, 30392 4661 833, 30392 4659 831, 30392 4655 828, 30392 4650 825, 30392 4646 821, 30402 4642 815, 30408 4642 806, 30420 4642 787, 30436 4642 756, 30449 4647 699, 30469 4659 606, 30481 4666 439, 30499 4674 156</trace>
  <trace timeOffset="109179.24" brushRef="#br0" contextRef="#ctx0"> 32100 4397 514, 32100 4397 564, 32100 4397 613, 32100 4397 655, 32100 4397 685, 32100 4397 702, 32100 4397 714, 32100 4397 719, 32100 4397 721, 32100 4397 723, 32085 4370 726, 32081 4379 728, 32075 4392 730, 32072 4403 732, 32068 4417 733, 32068 4429 734, 32068 4441 735, 32068 4458 737, 32068 4473 738, 32074 4488 739, 32078 4502 744, 32081 4511 745, 32085 4520 750, 32090 4531 750, 32094 4538 751, 32099 4546 752, 32102 4549 753, 32108 4555 754, 32113 4558 757, 32117 4559 760, 32127 4561 764, 32134 4561 769, 32145 4561 774, 32159 4555 780, 32173 4546 782, 32188 4532 789, 32198 4524 792, 32207 4512 798, 32211 4505 805, 32216 4496 811, 32221 4487 817, 32224 4482 823, 32227 4478 828, 32227 4478 832, 32227 4478 836, 32227 4478 838, 32228 4478 839, 32228 4475 837, 32230 4475 834, 32231 4475 832, 32231 4475 829, 32236 4475 827, 32242 4475 826, 32249 4485 826, 32257 4495 825, 32265 4507 825, 32273 4518 828, 32282 4532 827, 32295 4547 830, 32304 4558 829, 32315 4567 828, 32322 4573 827, 32331 4577 827, 32341 4582 827, 32347 4584 827, 32359 4584 827, 32369 4584 828, 32380 4584 828, 32393 4576 830, 32404 4566 832, 32412 4553 831, 32422 4534 833, 32430 4514 831, 32434 4492 830, 32438 4467 832, 32438 4441 832, 32438 4414 835, 32438 4385 838, 32434 4359 841, 32428 4333 843, 32425 4317 845, 32419 4301 846, 32415 4291 849, 32409 4284 852, 32404 4275 854, 32401 4272 855, 32398 4270 854, 32392 4270 851, 32385 4270 849, 32373 4274 845, 32360 4286 841, 32353 4296 835, 32347 4309 823, 32343 4320 805, 32341 4333 775, 32341 4350 728, 32341 4362 642, 32347 4377 509, 32351 4386 220</trace>
  <trace timeOffset="109395.26" brushRef="#br0" contextRef="#ctx0"> 32564 4437 578, 32564 4437 611, 32564 4437 633, 32564 4437 653, 32564 4437 672, 32564 4437 684, 32564 4437 691, 32564 4437 695, 32564 4437 690, 32647 4446 677, 32674 4446 648, 32700 4446 586, 32719 4446 486, 32730 4446 302, 32736 4446 41</trace>
  <trace timeOffset="109575.266" brushRef="#br0" contextRef="#ctx0"> 32909 4204 539, 32909 4204 594, 32909 4204 634, 32909 4204 667, 32909 4204 691, 32909 4204 713, 32993 4272 730, 33005 4304 741, 33016 4341 746, 33024 4379 750, 33029 4417 750, 33032 4453 750, 33035 4489 750, 33037 4524 740, 33037 4553 717, 33037 4582 647, 33037 4600 501, 33037 4618 207</trace>
  <trace timeOffset="112599.44" brushRef="#br0" contextRef="#ctx0"> 18216 7389 132, 18216 7389 187, 18216 7389 241, 18216 7389 288, 18216 7389 331, 18216 7389 368, 18216 7389 404, 18216 7389 437, 18216 7389 472, 18216 7389 509, 18216 7389 543, 18226 7336 575, 18226 7331 601, 18224 7323 624, 18221 7315 643, 18218 7311 657, 18212 7304 670, 18207 7302 680, 18196 7295 686, 18187 7291 691, 18174 7287 695, 18155 7286 697, 18135 7285 700, 18112 7285 703, 18086 7285 709, 18060 7285 713, 18033 7285 719, 18002 7286 723, 17970 7287 728, 17937 7287 733, 17902 7287 739, 17869 7287 744, 17836 7287 749, 17803 7287 753, 17771 7286 756, 17739 7286 760, 17707 7286 762, 17676 7286 765, 17645 7286 767, 17615 7286 769, 17586 7289 770, 17557 7294 772, 17531 7299 772, 17503 7306 772, 17477 7313 771, 17453 7323 771, 17430 7331 772, 17411 7340 774, 17396 7347 774, 17385 7354 773, 17375 7358 773, 17368 7365 772, 17360 7371 771, 17354 7377 771, 17346 7385 771, 17340 7392 771, 17330 7404 771, 17322 7415 771, 17311 7432 771, 17301 7449 773, 17291 7470 774, 17278 7495 775, 17268 7520 776, 17253 7549 777, 17242 7579 778, 17228 7615 779, 17214 7650 780, 17203 7686 780, 17190 7720 780, 17179 7753 781, 17169 7783 784, 17161 7811 785, 17156 7831 789, 17154 7849 785, 17152 7868 784, 17152 7885 783, 17152 7908 784, 17152 7931 790, 17155 7952 792, 17159 7974 793, 17164 7999 794, 17169 8023 795, 17174 8049 796, 17178 8076 800, 17182 8102 801, 17187 8128 803, 17191 8153 802, 17198 8179 801, 17204 8206 801, 17210 8229 802, 17217 8254 803, 17225 8275 804, 17234 8296 803, 17245 8318 804, 17256 8339 804, 17272 8361 804, 17289 8381 805, 17308 8403 806, 17328 8425 806, 17350 8448 808, 17370 8472 810, 17392 8495 808, 17415 8519 812, 17436 8543 810, 17459 8564 811, 17483 8585 812, 17508 8603 812, 17534 8621 814, 17558 8636 815, 17587 8651 817, 17618 8665 819, 17648 8681 821, 17681 8695 822, 17716 8707 825, 17750 8724 826, 17785 8736 827, 17820 8751 828, 17853 8763 827, 17888 8774 828, 17923 8786 829, 17957 8797 830, 17989 8808 831, 18021 8818 831, 18051 8828 832, 18082 8838 833, 18110 8845 833, 18137 8855 834, 18166 8860 833, 18193 8867 834, 18222 8872 834, 18251 8874 835, 18281 8877 836, 18313 8881 837, 18346 8881 836, 18382 8881 837, 18417 8881 838, 18452 8881 838, 18486 8881 841, 18521 8881 842, 18555 8876 842, 18589 8874 843, 18627 8869 842, 18663 8865 843, 18699 8860 844, 18737 8857 844, 18777 8855 844, 18816 8850 845, 18857 8845 844, 18901 8843 845, 18945 8838 845, 18989 8835 846, 19034 8831 847, 19077 8828 848, 19118 8823 847, 19157 8820 847, 19194 8815 847, 19231 8809 848, 19266 8805 850, 19299 8799 851, 19331 8793 852, 19361 8785 852, 19391 8779 854, 19420 8771 855, 19449 8764 856, 19478 8756 858, 19507 8749 858, 19533 8739 859, 19562 8732 859, 19590 8724 860, 19616 8714 861, 19643 8703 862, 19669 8690 862, 19692 8678 863, 19714 8668 863, 19734 8656 865, 19754 8644 866, 19770 8632 867, 19786 8620 866, 19801 8607 867, 19812 8599 869, 19822 8588 871, 19833 8577 874, 19842 8567 877, 19853 8552 878, 19860 8540 878, 19866 8528 882, 19873 8511 883, 19879 8494 888, 19886 8472 891, 19892 8450 891, 19900 8428 891, 19906 8406 891, 19913 8383 891, 19921 8361 892, 19928 8337 893, 19936 8315 893, 19942 8295 895, 19947 8274 896, 19950 8258 897, 19953 8242 898, 19954 8229 900, 19954 8216 901, 19956 8204 903, 19956 8190 905, 19956 8177 906, 19956 8163 907, 19954 8143 907, 19950 8126 906, 19942 8104 907, 19936 8086 908, 19931 8067 909, 19922 8047 911, 19916 8029 912, 19911 8008 912, 19905 7989 912, 19896 7967 912, 19890 7947 913, 19885 7928 913, 19877 7910 914, 19870 7891 918, 19862 7875 914, 19856 7863 917, 19847 7850 916, 19836 7840 917, 19824 7829 919, 19808 7815 919, 19789 7802 920, 19770 7790 921, 19750 7778 921, 19728 7765 921, 19707 7755 924, 19685 7741 922, 19666 7729 924, 19648 7714 922, 19630 7699 921, 19613 7683 920, 19598 7667 921, 19584 7653 921, 19574 7640 921, 19565 7631 922, 19555 7618 925, 19545 7607 924, 19536 7596 925, 19523 7585 925, 19511 7576 924, 19497 7565 924, 19478 7553 925, 19458 7542 926, 19436 7532 926, 19416 7521 926, 19394 7510 924, 19373 7499 922, 19351 7490 924, 19331 7478 924, 19309 7470 925, 19289 7458 925, 19270 7449 924, 19253 7441 924, 19237 7429 924, 19220 7420 925, 19205 7413 930, 19192 7406 930, 19177 7400 930, 19160 7397 930, 19144 7393 928, 19126 7389 927, 19107 7388 927, 19088 7386 926, 19068 7385 926, 19040 7383 926, 19016 7382 925, 18992 7380 925, 18969 7377 925, 18946 7375 926, 18925 7372 927, 18910 7370 928, 18891 7366 930, 18874 7363 930, 18855 7360 931, 18838 7357 930, 18819 7356 926, 18800 7353 926, 18789 7353 925, 18769 7351 925, 18757 7351 926, 18741 7351 925, 18722 7351 924, 18702 7351 924, 18677 7351 924, 18653 7351 922, 18628 7353 925, 18599 7354 925, 18570 7357 925, 18540 7358 925, 18510 7360 924, 18478 7360 924, 18447 7362 922, 18415 7362 920, 18385 7363 916, 18353 7366 908, 18321 7371 892, 18287 7375 866, 18251 7382 818, 18213 7388 706, 18173 7392 402, 18128 7395 80</trace>
  <trace timeOffset="116838.68" brushRef="#br0" contextRef="#ctx0"> 18015 7471 116, 18015 7471 151, 18015 7471 181, 18015 7471 208, 18015 7471 234, 18015 7471 264, 18015 7471 299, 18015 7471 336, 18015 7471 376, 18015 7471 415, 18004 7465 452, 18002 7465 487, 18002 7464 518, 18001 7464 546, 18001 7461 570, 17999 7461 591, 17999 7461 609, 17998 7461 622, 17998 7461 636, 17996 7461 646, 17996 7461 654, 17995 7458 661, 17995 7458 666, 17993 7458 669, 17993 7458 671, 17992 7458 673, 17992 7458 675, 17990 7458 677, 17990 7458 680, 17990 7458 682, 17990 7458 685, 17990 7458 688, 17990 7458 693, 17990 7458 697, 17990 7458 703, 17990 7458 710, 17993 7458 717, 17999 7458 726, 18011 7456 734, 18028 7453 743, 18038 7449 751, 18057 7446 759, 18075 7444 765, 18093 7441 770, 18118 7437 773, 18142 7435 776, 18167 7432 780, 18193 7428 783, 18224 7425 786, 18255 7422 792, 18290 7420 795, 18327 7420 798, 18367 7417 800, 18406 7413 801, 18447 7412 803, 18488 7409 804, 18530 7407 806, 18573 7406 808, 18615 7406 810, 18660 7406 811, 18702 7406 812, 18744 7406 813, 18786 7407 814, 18826 7410 816, 18868 7413 817, 18907 7417 819, 18948 7420 820, 18989 7420 821, 19029 7424 825, 19069 7425 826, 19111 7425 828, 19153 7425 830, 19195 7425 831, 19238 7425 834, 19283 7424 836, 19329 7420 837, 19376 7417 839, 19423 7410 840, 19471 7406 841, 19522 7403 842, 19572 7400 842, 19622 7400 842, 19674 7400 842, 19724 7400 841, 19770 7400 841, 19818 7400 841, 19862 7400 841, 19906 7400 842, 19950 7403 843, 19993 7403 842, 20035 7403 842, 20077 7403 842, 20120 7403 842, 20162 7403 845, 20205 7400 845, 20249 7397 846, 20292 7393 847, 20336 7390 847, 20378 7389 847, 20419 7389 848, 20458 7389 849, 20498 7389 848, 20535 7389 848, 20574 7389 847, 20612 7392 847, 20648 7395 847, 20686 7400 847, 20724 7404 845, 20762 7409 845, 20803 7413 845, 20846 7420 844, 20889 7424 845, 20937 7429 845, 20985 7435 844, 21032 7437 844, 21080 7441 844, 21126 7444 845, 21171 7445 847, 21218 7446 847, 21260 7449 847, 21304 7449 847, 21346 7452 845, 21389 7452 845, 21432 7453 845, 21474 7453 845, 21518 7454 845, 21562 7456 844, 21608 7456 845, 21654 7456 845, 21702 7456 845, 21751 7456 845, 21799 7456 845, 21849 7456 845, 21899 7456 844, 21951 7456 845, 22001 7454 844, 22050 7453 844, 22102 7452 843, 22154 7449 843, 22206 7449 844, 22256 7449 844, 22308 7449 845, 22358 7449 845, 22405 7446 844, 22451 7445 844, 22494 7444 844, 22536 7442 844, 22579 7441 845, 22621 7437 845, 22663 7435 845, 22702 7429 846, 22741 7425 846, 22779 7420 846, 22816 7417 846, 22851 7412 846, 22884 7409 845, 22916 7406 846, 22944 7403 847, 22965 7400 848, 22983 7400 849, 22997 7400 849, 23009 7400 847, 23021 7400 847, 23027 7400 848, 23033 7400 849, 23038 7400 850, 23044 7400 850, 23048 7400 849, 23054 7400 850, 23054 7400 850, 23054 7400 851, 23054 7400 853, 23056 7400 854, 23058 7400 852, 23059 7400 852, 23061 7400 852, 23062 7400 852, 23064 7400 856, 23065 7400 856, 23067 7400 856, 23068 7400 856, 23070 7400 855, 23071 7400 855, 23072 7400 855, 23074 7400 856, 23075 7400 856, 23077 7400 856, 23078 7400 856, 23078 7400 855, 23080 7400 852, 23080 7400 845, 23081 7400 826, 23081 7403 757, 23083 7403 503, 23083 7400 175</trace>
  <trace timeOffset="121635.96" brushRef="#br0" contextRef="#ctx0"> 25958 4412 303, 25958 4412 357, 25958 4412 407, 25958 4412 457, 25958 4412 502, 25958 4412 542, 25958 4412 578, 25958 4412 611, 25958 4412 639, 25958 4412 663, 25958 4412 683, 25951 4388 701, 25949 4386 717, 25949 4385 728, 25948 4383 735, 25948 4383 738, 25948 4383 740, 25948 4383 742, 25952 4389 744, 25963 4405 747, 25977 4426 748, 25992 4449 751, 26007 4475 757, 26022 4500 759, 26038 4526 765, 26051 4552 766, 26065 4576 769, 26080 4599 771, 26095 4618 774, 26110 4638 777, 26126 4655 778, 26139 4671 780, 26151 4679 780, 26162 4691 781, 26168 4696 783, 26171 4699 784, 26175 4703 785, 26175 4703 786, 26175 4703 786, 26175 4703 787, 26177 4703 789, 26178 4705 789, 26180 4705 789, 26181 4706 787, 26184 4706 787, 26184 4708 785, 26185 4708 782, 26186 4710 774, 26191 4713 754, 26195 4716 716, 26200 4717 635, 26204 4720 495, 26204 4720 211</trace>
  <trace timeOffset="122067.984" brushRef="#br0" contextRef="#ctx0"> 25844 4534 353, 25844 4534 396, 25844 4534 429, 25844 4534 453, 25844 4534 476, 25844 4534 503, 25844 4534 533, 25844 4534 567, 25844 4534 600, 25844 4534 632, 25840 4527 658, 25840 4527 678, 25844 4526 697, 25857 4524 713, 25875 4524 726, 25898 4521 736, 25922 4521 743, 25949 4521 742, 25978 4521 746, 26010 4521 748, 26045 4524 748, 26081 4527 752, 26117 4534 751, 26155 4538 751, 26189 4544 750, 26221 4549 750, 26252 4553 750, 26276 4556 749, 26294 4559 750, 26311 4561 751, 26321 4562 752, 26326 4562 755, 26331 4564 756, 26337 4564 759, 26343 4564 761, 26347 4564 763, 26353 4566 765, 26353 4566 767, 26357 4566 768, 26363 4566 767, 26370 4566 767, 26376 4566 765, 26376 4566 763, 26376 4566 761, 26376 4566 757, 26377 4566 750, 26379 4566 737, 26380 4567 713, 26382 4567 675, 26383 4567 604, 26385 4567 501, 26386 4567 294, 26388 4567 35</trace>
  <trace timeOffset="133476.64" brushRef="#br0" contextRef="#ctx0"> 21554 7849 517, 21554 7849 544, 21554 7849 579, 21554 7849 620, 21554 7849 656, 21554 7849 681, 21554 7849 694, 21554 7849 701, 21554 7849 708, 21554 7849 713, 21554 7849 719, 21606 7786 726, 21624 7804 734, 21643 7828 738, 21660 7856 744, 21676 7885 745, 21693 7914 747, 21708 7945 751, 21723 7972 754, 21737 7998 759, 21751 8020 763, 21764 8042 768, 21777 8061 774, 21791 8078 779, 21805 8092 786, 21814 8102 795, 21826 8110 803, 21834 8114 812, 21843 8114 823, 21858 8114 833, 21874 8113 845, 21894 8101 856, 21916 8084 866, 21942 8061 874, 21971 8032 880, 22004 7994 886, 22045 7953 891, 22091 7907 892, 22142 7856 891, 22201 7800 892, 22264 7746 889, 22331 7693 891, 22399 7640 891, 22464 7591 892, 22527 7547 895, 22588 7507 895, 22644 7474 898, 22695 7446 899, 22737 7424 900, 22770 7409 904, 22792 7398 906, 22808 7390 908, 22819 7386 910, 22824 7385 909, 22831 7380 910, 22835 7378 914, 22840 7377 915, 22845 7375 916, 22845 7375 917, 22848 7372 914, 22851 7371 916, 22854 7368 918, 22858 7366 920, 22858 7366 924, 22858 7365 924, 22858 7365 924, 22860 7365 925, 22861 7363 925, 22863 7363 926, 22864 7362 928, 22866 7362 928, 22867 7360 927, 22867 7360 927, 22869 7358 925, 22869 7358 924, 22870 7357 922, 22872 7357 921, 22874 7356 920, 22876 7356 917, 22876 7354 915, 22877 7354 910, 22877 7353 902, 22879 7353 891, 22879 7351 873, 22880 7351 848, 22880 7350 813, 22880 7350 755, 22882 7348 651, 22882 7348 414, 22882 7348 111</trace>
  <trace timeOffset="150750.62" brushRef="#br0" contextRef="#ctx0"> 27527 5170 269, 27527 5170 330, 27527 5170 392, 27527 5170 450, 27527 5170 505, 27527 5170 547, 27527 5170 580, 27527 5170 603, 27527 5170 623, 27527 5170 638, 27514 5133 649, 27514 5133 654, 27514 5131 658, 27514 5131 663, 27514 5131 667, 27514 5145 678, 27514 5165 686, 27514 5191 697, 27514 5218 705, 27514 5243 713, 27514 5268 719, 27517 5289 724, 27522 5307 728, 27530 5324 732, 27538 5337 735, 27550 5349 738, 27564 5361 739, 27582 5366 740, 27601 5370 741, 27624 5370 741, 27650 5366 741, 27677 5354 741, 27705 5339 741, 27732 5317 740, 27757 5293 740, 27781 5266 739, 27803 5238 740, 27819 5208 738, 27833 5177 739, 27842 5146 736, 27848 5119 738, 27852 5099 739, 27853 5086 740, 27853 5075 743, 27853 5069 743, 27853 5063 746, 27853 5057 748, 27853 5057 747, 27853 5056 746, 27853 5056 744, 27853 5067 742, 27853 5091 743, 27849 5126 744, 27845 5170 748, 27842 5219 751, 27838 5273 756, 27833 5327 759, 27827 5378 760, 27822 5425 762, 27813 5465 763, 27806 5499 765, 27797 5525 768, 27786 5545 773, 27774 5562 777, 27758 5577 782, 27742 5588 784, 27722 5597 786, 27702 5603 787, 27684 5606 789, 27667 5606 789, 27656 5606 790, 27650 5606 790, 27638 5606 787, 27634 5606 782, 27630 5606 772, 27625 5604 751, 27625 5604 715, 27625 5602 647, 27637 5599 537, 27657 5593 313, 27686 5588 36</trace>
  <trace timeOffset="150999.64" brushRef="#br0" contextRef="#ctx0"> 28018 5445 541, 28018 5445 546, 28018 5445 561, 28018 5445 586, 28018 5445 615, 28029 5545 645, 28032 5571 671, 28037 5597 693, 28040 5621 706, 28043 5646 718, 28047 5668 726, 28049 5685 732, 28052 5700 737, 28053 5711 742, 28053 5716 745, 28055 5721 747, 28055 5721 749, 28055 5721 749, 28055 5721 749, 28055 5724 748, 28056 5724 744, 28056 5726 737, 28058 5728 713, 28058 5729 658, 28063 5729 553, 28073 5729 334, 28082 5724 55</trace>
  <trace timeOffset="151523.67" brushRef="#br0" contextRef="#ctx0"> 27442 5920 533, 27442 5920 545, 27442 5920 558, 27442 5920 580, 27442 5920 608, 27442 5920 636, 27442 5920 660, 27442 5920 680, 27442 5920 694, 27498 5996 704, 27511 6026 713, 27525 6058 718, 27540 6091 724, 27556 6119 726, 27569 6145 728, 27585 6164 728, 27595 6178 728, 27608 6186 726, 27621 6188 726, 27634 6188 723, 27653 6180 722, 27671 6164 721, 27687 6143 720, 27705 6119 719, 27719 6091 718, 27733 6063 718, 27745 6034 719, 27754 6009 720, 27762 5993 721, 27765 5982 722, 27768 5978 721, 27768 5978 720, 27768 5977 718, 27768 5977 717, 27773 5977 719, 27777 5992 722, 27783 6016 728, 27789 6050 732, 27796 6092 736, 27799 6136 739, 27801 6181 742, 27803 6225 742, 27803 6266 744, 27803 6301 745, 27803 6332 748, 27796 6355 749, 27784 6374 752, 27771 6389 755, 27751 6399 757, 27728 6408 759, 27702 6411 761, 27673 6413 762, 27641 6413 763, 27612 6413 764, 27583 6413 763, 27563 6411 763, 27551 6411 762, 27540 6411 759, 27534 6411 754, 27528 6411 742, 27522 6411 719, 27522 6411 678, 27522 6411 600, 27528 6423 466, 27544 6437 213</trace>
  <trace timeOffset="151766.69" brushRef="#br0" contextRef="#ctx0"> 27997 6325 642, 27997 6325 648, 27997 6325 654, 27997 6325 663, 27997 6325 670, 27997 6325 674, 27997 6325 675, 27997 6325 674, 27997 6325 673, 27997 6325 671, 28041 6416 669, 28041 6440 667, 28041 6462 665, 28037 6484 669, 28033 6499 669, 28029 6512 675, 28026 6521 678, 28024 6526 684, 28023 6529 693, 28023 6529 702, 28023 6529 713, 28023 6529 723, 28030 6529 731, 28046 6521 733, 28069 6507 738, 28096 6492 735, 28127 6477 734, 28160 6464 728, 28192 6453 705, 28219 6442 644, 28238 6437 512, 28250 6432 225</trace>
  <trace timeOffset="152020.69" brushRef="#br0" contextRef="#ctx0"> 27706 6892 631, 27706 6892 650, 27706 6892 667, 27706 6892 683, 27706 6892 697, 27706 6892 708, 27706 6892 713, 27706 6892 713, 27706 6892 710, 27706 6892 701, 27735 6895 680, 27747 6911 629, 27754 6924 536, 27758 6941 363, 27761 6960 92</trace>
  <trace timeOffset="152164.7" brushRef="#br0" contextRef="#ctx0"> 27750 7392 510, 27750 7392 540, 27750 7392 569, 27750 7392 594, 27750 7392 611, 27750 7392 620, 27750 7392 621, 27750 7392 613, 27750 7392 591, 27750 7392 540, 27793 7461 453, 27801 7465 302, 27813 7478 55</trace>
  <trace timeOffset="152319.72" brushRef="#br0" contextRef="#ctx0"> 27713 7962 567, 27713 7962 590, 27713 7962 613, 27713 7962 635, 27713 7962 653, 27713 7962 666, 27713 7962 671, 27713 7962 671, 27713 7962 667, 27713 7962 653, 27751 8047 621, 27757 8061 536, 27761 8074 422, 27764 8093 292, 27764 8114 130</trace>
  <trace timeOffset="152463.72" brushRef="#br0" contextRef="#ctx0"> 27707 8454 531, 27707 8454 592, 27707 8454 638, 27707 8454 670, 27707 8454 693, 27707 8454 712, 27707 8454 724, 27715 8540 730, 27718 8545 734, 27719 8547 734, 27722 8552 731, 27722 8552 722, 27722 8552 703, 27722 8552 665, 27724 8552 594, 27725 8552 440, 27729 8552 167</trace>
  <trace timeOffset="153111.75" brushRef="#br0" contextRef="#ctx0"> 27605 8329 646, 27605 8329 654, 27605 8329 665, 27605 8329 679, 27605 8329 696, 27605 8329 712, 27605 8329 724, 27605 8329 731, 27605 8329 735, 27605 8329 737, 27605 8329 738, 27630 8416 739, 27642 8430 740, 27654 8443 741, 27664 8453 743, 27676 8460 744, 27684 8465 745, 27693 8468 745, 27703 8470 746, 27713 8470 748, 27728 8470 751, 27742 8468 754, 27758 8456 757, 27774 8439 760, 27789 8418 763, 27803 8393 765, 27815 8364 766, 27827 8335 768, 27836 8307 770, 27844 8286 773, 27847 8274 777, 27849 8269 782, 27849 8269 787, 27849 8268 792, 27849 8268 795, 27849 8268 798, 27849 8281 803, 27849 8306 808, 27849 8340 813, 27844 8381 816, 27836 8427 818, 27829 8472 822, 27822 8516 823, 27813 8557 829, 27806 8594 831, 27797 8624 833, 27786 8647 837, 27774 8665 840, 27758 8678 845, 27744 8690 850, 27725 8697 855, 27706 8700 861, 27686 8702 866, 27663 8702 872, 27641 8700 876, 27619 8695 879, 27602 8690 881, 27586 8683 883, 27576 8681 883, 27570 8678 882, 27566 8676 879, 27566 8676 873, 27562 8673 860, 27559 8671 834, 27554 8668 792, 27551 8666 709, 27551 8666 578, 27551 8661 289, 27560 8656 0</trace>
  <trace timeOffset="153583.78" brushRef="#br0" contextRef="#ctx0"> 28020 8603 567, 28020 8603 575, 28020 8603 597, 28020 8603 628, 28020 8603 664, 27965 8688 696, 27961 8695 718, 27955 8705 731, 27950 8712 737, 27947 8717 740, 27946 8722 741, 27946 8722 743, 27944 8722 744, 27944 8722 746, 27944 8724 748, 27944 8724 751, 27944 8726 756, 27944 8727 763, 27944 8727 770, 27944 8729 778, 27942 8727 783, 27942 8715 787, 27941 8695 792, 27941 8665 792, 27941 8635 794, 27941 8603 796, 27946 8570 798, 27955 8540 799, 27965 8511 796, 27979 8486 797, 27992 8467 793, 28008 8451 795, 28020 8442 797, 28037 8440 799, 28053 8440 801, 28073 8447 803, 28098 8460 808, 28120 8478 809, 28140 8499 813, 28158 8519 813, 28175 8540 813, 28190 8560 813, 28204 8576 813, 28214 8586 813, 28221 8594 813, 28227 8599 813, 28229 8601 813, 28232 8603 813, 28237 8606 815, 28237 8606 817, 28238 8606 819, 28241 8606 821, 28247 8595 823, 28252 8580 825, 28255 8562 826, 28258 8536 828, 28260 8511 825, 28260 8486 829, 28260 8462 827, 28260 8443 828, 28258 8425 831, 28257 8415 830, 28255 8403 830, 28252 8390 829, 28251 8385 826, 28250 8373 822, 28250 8361 812, 28250 8339 792, 28250 8310 747, 28257 8280 656, 28270 8240 473, 28289 8195 171</trace>
  <trace timeOffset="154402.83" brushRef="#br0" contextRef="#ctx0"> 28378 4853 320, 28378 4853 353, 28378 4853 392, 28378 4853 441, 28378 4853 490, 28378 4853 536, 28378 4853 571, 28378 4853 594, 28378 4853 608, 28378 4853 616, 28370 4821 619, 28367 4819 621, 28367 4817 622, 28367 4817 623, 28367 4817 628, 28367 4821 635, 28367 4838 645, 28367 4870 655, 28367 4911 666, 28371 4959 674, 28375 5017 684, 28378 5081 694, 28383 5153 702, 28389 5233 714, 28393 5317 722, 28400 5410 727, 28407 5504 735, 28415 5600 740, 28425 5695 747, 28436 5791 757, 28449 5886 764, 28465 5982 772, 28481 6079 777, 28498 6174 779, 28514 6268 783, 28530 6358 790, 28543 6448 793, 28556 6534 799, 28568 6624 802, 28577 6711 804, 28585 6800 808, 28591 6892 810, 28594 6984 815, 28597 7074 820, 28600 7163 823, 28601 7249 830, 28603 7335 833, 28604 7415 836, 28607 7492 840, 28611 7565 841, 28614 7633 846, 28618 7697 848, 28623 7758 853, 28627 7815 860, 28633 7872 863, 28637 7925 869, 28643 7981 871, 28647 8032 871, 28652 8082 873, 28656 8131 873, 28659 8178 874, 28663 8226 874, 28665 8274 875, 28668 8322 874, 28672 8369 875, 28673 8416 879, 28676 8463 880, 28678 8507 885, 28680 8548 884, 28683 8589 884, 28686 8627 884, 28689 8661 883, 28692 8695 884, 28694 8724 883, 28697 8744 884, 28698 8761 884, 28700 8771 883, 28702 8776 883, 28703 8782 882, 28703 8782 881, 28703 8782 881, 28703 8782 880, 28705 8783 879, 28705 8785 878, 28706 8785 876, 28706 8785 872, 28706 8785 865, 28708 8785 849, 28708 8770 823, 28708 8746 780, 28706 8710 702, 28703 8668 555, 28700 8618 253</trace>
  <trace timeOffset="155390.89" brushRef="#br0" contextRef="#ctx0"> 28669 5129 186, 28669 5129 234, 28669 5129 282, 28669 5129 331, 28669 5129 373, 28669 5129 411, 28669 5129 439, 28669 5129 462, 28669 5129 483, 28669 5129 505, 28669 5129 525, 28653 5128 548, 28652 5128 570, 28650 5128 591, 28649 5126 610, 28647 5126 627, 28646 5126 642, 28644 5126 656, 28643 5126 671, 28640 5126 683, 28639 5126 694, 28637 5126 704, 28636 5126 714, 28634 5126 723, 28634 5126 731, 28633 5126 737, 28633 5126 743, 28631 5126 749, 28631 5126 756, 28631 5124 764, 28639 5121 770, 28656 5114 776, 28678 5106 780, 28703 5095 782, 28734 5083 783, 28767 5069 784, 28806 5052 785, 28848 5032 785, 28896 5013 786, 28946 4991 785, 28994 4971 785, 29043 4952 784, 29087 4935 784, 29127 4920 782, 29160 4908 781, 29182 4899 779, 29195 4895 777, 29201 4893 774, 29201 4893 770, 29201 4892 766, 29201 4892 761, 29202 4892 754, 29204 4892 745, 29204 4892 732, 29205 4892 714, 29205 4892 687, 29205 4895 648, 29200 4904 594, 29194 4911 524, 29191 4914 441, 29185 4922 351, 29184 4927 255, 29181 4930 157, 29178 4939 48</trace>
  <trace timeOffset="155738.9" brushRef="#br0" contextRef="#ctx0"> 28952 5039 100, 28952 5039 129, 28952 5039 161, 28952 5039 199, 28952 5039 242, 28952 5039 288, 28952 5039 336, 28952 5039 384, 28952 5039 431, 28952 5039 473, 28952 5039 515, 28941 5032 551, 28940 5029 583, 28940 5029 609, 28938 5029 629, 28938 5029 644, 28937 5027 653, 28937 5027 657, 28937 5027 661, 28937 5027 665, 28937 5041 672, 28937 5063 680, 28938 5096 693, 28945 5136 706, 28952 5179 717, 28958 5228 728, 28964 5273 732, 28968 5315 734, 28971 5353 736, 28974 5385 736, 28978 5407 738, 28978 5421 739, 28980 5427 742, 28980 5427 745, 28980 5427 748, 28980 5427 752, 28980 5429 756, 28980 5430 760, 28980 5432 762, 28980 5433 764, 28980 5435 764, 28980 5436 762, 28980 5438 759, 28981 5439 748, 28981 5439 726, 28983 5441 690, 28983 5441 629, 28987 5441 541, 28994 5436 419, 29006 5425 228</trace>
  <trace timeOffset="156019.92" brushRef="#br0" contextRef="#ctx0"> 29201 5278 530, 29201 5278 569, 29201 5278 603, 29201 5278 632, 29201 5278 653, 29201 5278 669, 29201 5278 683, 29201 5278 698, 29201 5278 714, 29201 5278 727, 29202 5373 738, 29204 5407 746, 29207 5441 752, 29210 5471 755, 29211 5499 759, 29213 5518 760, 29214 5535 762, 29216 5545 765, 29216 5552 768, 29218 5557 769, 29218 5557 770, 29218 5557 769, 29218 5557 769, 29218 5559 769, 29218 5561 770, 29218 5562 767, 29220 5564 762, 29220 5566 748, 29221 5566 719, 29223 5566 657, 29224 5566 537, 29226 5566 251</trace>
  <trace timeOffset="156383.94" brushRef="#br0" contextRef="#ctx0"> 28808 5961 509, 28808 5961 545, 28808 5961 585, 28808 5961 624, 28808 5961 657, 28808 5961 682, 28808 5961 698, 28808 5961 709, 28808 5961 717, 28808 5961 722, 28808 5961 726, 28902 5920 728, 28940 5903 729, 28980 5886 728, 29020 5871 727, 29059 5857 720, 29097 5847 712, 29129 5840 698, 29151 5835 675, 29169 5835 642, 29179 5835 591, 29184 5835 526, 29189 5838 437, 29189 5847 295, 29188 5861 62</trace>
  <trace timeOffset="156592.95" brushRef="#br0" contextRef="#ctx0"> 28993 5969 423, 28993 5969 466, 28993 5969 518, 28993 5969 571, 28993 5969 613, 28997 6062 639, 29002 6087 653, 29006 6116 661, 29009 6145 664, 29009 6175 665, 29009 6205 664, 29009 6234 661, 29007 6261 657, 29003 6280 651, 28999 6295 639, 28996 6306 618, 28993 6310 583, 28991 6316 536, 28991 6316 475, 28990 6316 398, 28990 6316 303, 28988 6316 199, 28988 6316 95, 28988 6316 13</trace>
  <trace timeOffset="156826.97" brushRef="#br0" contextRef="#ctx0"> 29026 6286 37, 29026 6286 99, 29026 6286 181, 29026 6286 281, 29026 6286 384, 29119 6208 481, 29139 6188 561, 29156 6169 622, 29174 6151 666, 29189 6134 698, 29200 6124 723, 29210 6113 740, 29218 6109 752, 29226 6104 759, 29233 6099 764, 29237 6099 766, 29246 6099 767, 29257 6099 768, 29269 6106 764, 29285 6121 761, 29295 6141 757, 29301 6164 753, 29302 6191 746, 29302 6222 743, 29299 6253 739, 29291 6281 736, 29280 6306 734, 29271 6322 734, 29262 6336 736, 29256 6343 741, 29253 6347 747, 29250 6350 753, 29250 6350 759, 29250 6350 762, 29250 6350 764, 29250 6350 763, 29251 6350 762, 29263 6348 756, 29283 6339 743, 29308 6328 712, 29334 6315 632, 29360 6304 466, 29383 6293 174</trace>
  <trace timeOffset="157019.98" brushRef="#br0" contextRef="#ctx0"> 29218 6795 429, 29218 6795 433, 29218 6795 442, 29218 6795 450, 29218 6795 453, 29218 6795 449, 29218 6795 422, 29218 6795 343, 29218 6795 119</trace>
  <trace timeOffset="157191.98" brushRef="#br0" contextRef="#ctx0"> 29166 7324 581, 29166 7324 590, 29166 7324 596, 29166 7324 600, 29166 7324 599, 29166 7324 594, 29166 7324 576, 29166 7324 540, 29166 7324 475, 29184 7406 374, 29188 7417 224, 29191 7441 34</trace>
  <trace timeOffset="157365.0" brushRef="#br0" contextRef="#ctx0"> 29117 8015 231, 29117 8015 286, 29117 8015 333, 29117 8015 372, 29117 8015 398, 29117 8015 414, 29117 8015 421, 29117 8015 421, 29117 8015 412, 29117 8015 391, 29160 8096 328, 29163 8102 181</trace>
  <trace timeOffset="157547.02" brushRef="#br0" contextRef="#ctx0"> 29412 8528 429, 29412 8528 424, 29412 8528 419, 29412 8528 408, 29412 8528 387, 29412 8528 327, 29412 8528 206, 29412 8528 0</trace>
  <trace timeOffset="157887.03" brushRef="#br0" contextRef="#ctx0"> 29134 8195 443, 29134 8195 449, 29134 8195 462, 29134 8195 489, 29134 8195 524, 29134 8195 558, 29134 8195 590, 29134 8195 612, 29134 8195 628, 29134 8195 641, 29188 8122 653, 29201 8114 665, 29216 8108 675, 29237 8099 683, 29256 8090 689, 29275 8081 693, 29297 8074 693, 29318 8066 693, 29340 8058 690, 29360 8049 684, 29380 8040 674, 29395 8035 653, 29411 8029 615, 29419 8027 556, 29424 8025 478, 29428 8023 384, 29428 8023 267, 29428 8022 139, 29428 8022 0</trace>
  <trace timeOffset="158100.05" brushRef="#br0" contextRef="#ctx0"> 29356 8047 227, 29356 8047 281, 29356 8047 330, 29356 8047 382, 29356 8047 439, 29356 8047 498, 29356 8047 556, 29356 8047 604, 29356 8047 643, 29356 8047 669, 29343 8156 686, 29343 8192 697, 29343 8229 704, 29341 8266 710, 29341 8301 716, 29341 8332 718, 29341 8361 720, 29341 8381 721, 29341 8398 721, 29341 8410 721, 29341 8416 722, 29341 8427 721, 29341 8433 719, 29341 8438 718, 29341 8443 709, 29341 8443 689, 29341 8443 635, 29341 8443 537, 29343 8445 342, 29343 8445 68</trace>
  <trace timeOffset="159227.11" brushRef="#br0" contextRef="#ctx0"> 29547 8395 477, 29547 8395 524, 29547 8395 573, 29547 8395 618, 29547 8395 653, 29547 8395 677, 29547 8395 691, 29547 8395 700, 29547 8395 708, 29547 8395 713, 29547 8395 718, 29550 8406 722, 29554 8424 726, 29558 8448 732, 29561 8463 734, 29564 8478 740, 29567 8487 741, 29567 8492 742, 29568 8497 745, 29568 8497 747, 29568 8497 750, 29568 8497 754, 29568 8499 759, 29570 8499 762, 29570 8499 768, 29570 8499 771, 29570 8499 774, 29570 8499 772, 29570 8489 774, 29570 8478 771, 29568 8460 772, 29567 8443 774, 29567 8425 774, 29567 8405 774, 29568 8385 774, 29576 8368 774, 29580 8357 774, 29588 8345 774, 29594 8339 774, 29602 8332 774, 29609 8325 774, 29613 8322 775, 29617 8320 775, 29622 8320 776, 29626 8318 776, 29630 8315 777, 29635 8315 777, 29639 8315 779, 29645 8315 779, 29652 8315 781, 29664 8320 783, 29675 8329 786, 29688 8342 792, 29699 8354 794, 29710 8366 798, 29720 8381 801, 29730 8393 803, 29740 8407 805, 29748 8418 808, 29755 8428 809, 29761 8436 811, 29766 8442 811, 29772 8450 810, 29775 8453 810, 29778 8456 808, 29779 8459 808, 29782 8462 808, 29785 8465 812, 29788 8468 814, 29788 8468 814, 29788 8468 815, 29788 8468 812, 29790 8468 812, 29790 8470 812, 29791 8470 814, 29791 8470 814, 29793 8470 813, 29793 8470 813, 29795 8470 813, 29795 8470 812, 29796 8470 813, 29796 8470 812, 29796 8472 813, 29798 8472 813, 29798 8472 813, 29799 8472 815, 29799 8472 815, 29801 8474 816, 29801 8474 818, 29802 8474 819, 29802 8474 821, 29804 8474 822, 29805 8474 822, 29807 8474 823, 29807 8474 823, 29808 8474 823, 29810 8474 825, 29810 8472 823, 29811 8472 822, 29811 8470 822, 29813 8470 822, 29813 8470 823, 29814 8470 825, 29816 8468 826, 29817 8468 827, 29819 8467 829, 29820 8467 832, 29821 8467 835, 29823 8465 837, 29824 8465 839, 29827 8465 841, 29828 8465 842, 29830 8465 844, 29831 8465 845, 29833 8465 846, 29834 8465 847, 29836 8465 847, 29842 8465 848, 29846 8465 851, 29852 8465 851, 29857 8465 852, 29857 8465 852, 29857 8465 852, 29857 8465 854, 29859 8465 858, 29860 8467 861, 29862 8467 865, 29863 8467 869, 29866 8467 871, 29870 8457 875, 29875 8443 877, 29879 8424 879, 29882 8400 880, 29884 8371 880, 29888 8336 878, 29891 8296 877, 29895 8253 873, 29899 8206 869, 29907 8160 858, 29914 8117 841, 29925 8078 802, 29936 8043 693, 29943 8011 390, 29947 7981 64</trace>
  <trace timeOffset="168986.67" brushRef="#br0" contextRef="#ctx0"> 29652 4359 145, 29652 4359 201, 29652 4359 261, 29652 4359 317, 29652 4359 370, 29652 4359 415, 29652 4359 458, 29652 4359 497, 29652 4359 536, 29652 4359 570, 29648 4320 598, 29648 4320 622, 29648 4318 640, 29648 4317 654, 29648 4316 667, 29648 4311 675, 29651 4303 682, 29661 4293 687, 29678 4284 691, 29699 4272 695, 29726 4260 699, 29758 4248 702, 29793 4233 705, 29834 4218 710, 29876 4201 712, 29921 4185 714, 29964 4168 714, 30009 4151 714, 30048 4137 713, 30084 4122 712, 30115 4112 711, 30136 4105 710, 30148 4100 710, 30154 4098 709, 30154 4098 706, 30154 4096 703, 30154 4096 699, 30155 4096 694, 30157 4096 690, 30158 4096 684, 30158 4096 677, 30158 4096 667, 30155 4107 649, 30144 4122 619, 30129 4143 575, 30110 4163 517, 30092 4181 449, 30073 4198 382, 30054 4213 322, 30042 4224 278, 30028 4231 248, 30019 4235 235, 30009 4238 232, 29998 4242 237, 29993 4242 242, 29983 4242 257, 29979 4242 274, 29972 4242 299, 29967 4242 330, 29963 4242 367, 29959 4242 406, 29954 4241 445, 29950 4238 481, 29950 4238 512, 29948 4238 536, 29948 4238 555, 29948 4238 568, 29947 4238 577, 29947 4238 586, 29944 4238 594, 29944 4238 602, 29944 4238 614, 29944 4255 625, 29944 4274 636, 29950 4301 646, 29953 4328 652, 29957 4352 658, 29959 4375 664, 29962 4392 669, 29962 4409 673, 29963 4421 677, 29963 4434 679, 29963 4446 682, 29963 4459 684, 29963 4471 686, 29962 4480 691, 29959 4492 693, 29957 4496 696, 29957 4500 695, 29956 4505 693, 29954 4509 691, 29953 4514 685, 29951 4518 676, 29951 4518 653, 29950 4518 610, 29950 4518 544, 29950 4524 452, 29950 4531 328, 29950 4536 161</trace>
  <trace timeOffset="169379.69" brushRef="#br0" contextRef="#ctx0"> 29951 4505 434, 29951 4505 476, 29951 4505 518, 29951 4505 561, 29951 4505 594, 29951 4505 621, 29951 4505 639, 29951 4505 652, 29951 4505 666, 30044 4492 673, 30061 4507 681, 30080 4526 681, 30095 4544 681, 30109 4562 680, 30121 4581 678, 30130 4600 678, 30136 4613 676, 30141 4628 675, 30144 4638 674, 30144 4642 673, 30145 4649 673, 30145 4654 675, 30145 4659 677, 30145 4664 679, 30145 4671 683, 30145 4671 685, 30145 4674 688, 30142 4676 690, 30139 4679 694, 30136 4683 698, 30132 4683 703, 30127 4683 710, 30119 4679 713, 30113 4674 716, 30109 4661 719, 30106 4642 720, 30106 4620 722, 30106 4589 723, 30116 4558 720, 30133 4526 721, 30154 4492 717, 30177 4463 717, 30201 4436 717, 30224 4414 716, 30245 4397 716, 30259 4386 714, 30272 4377 712, 30281 4373 708, 30285 4371 700, 30290 4370 690, 30290 4370 676, 30290 4370 652, 30293 4370 608, 30300 4374 538, 30306 4380 402, 30311 4394 137</trace>
  <trace timeOffset="171058.78" brushRef="#br0" contextRef="#ctx0"> 29879 5206 307, 29879 5206 331, 29879 5206 360, 29879 5206 392, 29879 5206 427, 29879 5206 462, 29879 5206 497, 29879 5206 528, 29879 5206 551, 29879 5206 567, 29893 5250 579, 29902 5266 589, 29911 5283 598, 29919 5293 606, 29927 5303 616, 29933 5308 627, 29936 5312 641, 29944 5315 657, 29951 5317 674, 29962 5317 690, 29980 5317 702, 29999 5305 712, 30025 5291 718, 30051 5271 722, 30080 5246 726, 30110 5219 728, 30142 5187 726, 30176 5155 727, 30209 5124 726, 30241 5093 723, 30270 5067 721, 30294 5046 716, 30311 5032 705, 30320 5024 687, 30324 5020 652, 30324 5020 594, 30324 5020 512, 30324 5020 405, 30324 5032 258, 30319 5049 29</trace>
  <trace timeOffset="171419.81" brushRef="#br0" contextRef="#ctx0"> 30057 5850 441, 30057 5850 451, 30057 5850 471, 30057 5850 504, 30057 5850 542, 30057 5850 579, 30057 5850 608, 30057 5850 629, 30057 5850 642, 30057 5850 652, 30057 5850 660, 30073 5903 667, 30077 5910 673, 30080 5913 679, 30083 5916 686, 30086 5917 693, 30089 5920 699, 30092 5922 705, 30096 5925 712, 30102 5925 717, 30112 5925 721, 30127 5917 726, 30148 5905 726, 30168 5888 727, 30191 5866 728, 30215 5840 726, 30241 5810 724, 30270 5776 720, 30297 5744 716, 30326 5714 711, 30350 5688 700, 30366 5670 682, 30376 5661 646, 30381 5656 583, 30381 5656 491, 30381 5656 363, 30381 5659 166</trace>
  <trace timeOffset="171859.83" brushRef="#br0" contextRef="#ctx0"> 30039 6761 519, 30039 6761 536, 30039 6761 557, 30039 6761 582, 30039 6761 608, 30039 6761 627, 30039 6761 639, 30039 6761 646, 30039 6761 651, 30039 6761 656, 30074 6752 663, 30092 6745 665, 30109 6738 668, 30125 6728 670, 30142 6720 671, 30157 6711 674, 30174 6700 675, 30187 6689 676, 30203 6679 676, 30215 6667 676, 30227 6654 676, 30239 6643 675, 30252 6629 675, 30264 6614 673, 30277 6599 670, 30291 6582 663, 30307 6565 643, 30323 6549 600, 30339 6534 535, 30352 6522 421, 30359 6517 228</trace>
  <trace timeOffset="172201.84" brushRef="#br0" contextRef="#ctx0"> 30230 7475 565, 30230 7475 570, 30230 7475 573, 30230 7475 578, 30230 7475 582, 30230 7475 585, 30230 7475 585, 30230 7475 578, 30316 7420 564, 30343 7403 531, 30369 7383 468, 30398 7366 360, 30423 7350 171</trace>
  <trace timeOffset="172411.86" brushRef="#br0" contextRef="#ctx0"> 30368 8039 399, 30368 8039 413, 30368 8039 425, 30368 8039 438, 30368 8039 446, 30368 8039 446, 30368 8039 433, 30368 8039 392, 30368 8039 305, 30368 8039 107</trace>
  <trace timeOffset="172626.88" brushRef="#br0" contextRef="#ctx0"> 30394 8339 594, 30394 8339 602, 30394 8339 607, 30394 8339 609, 30394 8339 610, 30394 8339 609, 30394 8339 601, 30394 8339 588, 30394 8339 554, 30394 8339 502, 30476 8320 433, 30507 8306 363, 30538 8291 316, 30572 8278 277, 30604 8264 224, 30635 8254 137</trace>
  <trace timeOffset="182511.44" brushRef="#br0" contextRef="#ctx0"> 30058 5119 166, 30058 5119 212, 30058 5119 255, 30058 5119 292, 30058 5119 326, 30058 5119 353, 30058 5119 379, 30058 5119 399, 30058 5119 416, 30058 5119 430, 30050 5110 441, 30050 5110 449, 30048 5110 456, 30048 5110 460, 30047 5110 463, 30047 5110 467, 30047 5110 471, 30047 5110 477, 30047 5110 484, 30045 5110 492, 30045 5110 501, 30045 5110 509, 30045 5110 515, 30044 5110 519, 30044 5110 523, 30044 5110 528, 30044 5110 531, 30042 5110 537, 30042 5110 543, 30042 5110 547, 30042 5110 552, 30042 5110 556, 30042 5110 559, 30042 5110 563, 30042 5110 567, 30042 5110 571, 30041 5111 573, 30041 5111 575, 30041 5111 576, 30041 5111 575, 30039 5111 574, 30039 5113 572, 30039 5113 569, 30038 5113 565, 30038 5113 562, 30035 5113 559, 30035 5113 555, 30034 5113 550, 30034 5113 538, 30033 5113 519, 30033 5113 489, 30031 5113 450, 30030 5113 399, 30028 5113 345, 30022 5113 288, 30018 5113 238, 30008 5113 190, 29998 5118 151, 29989 5121 116, 29982 5128 89, 29977 5129 68, 29973 5133 50, 29973 5133 31, 29972 5133 14, 29972 5133 0</trace>
  <trace timeOffset="182672.45" brushRef="#br0" contextRef="#ctx0"> 30058 5119 16, 29963 5141 38, 29963 5141 62, 29963 5141 91, 29962 5141 123, 29962 5141 156, 29962 5141 187, 29962 5141 215, 29962 5143 238, 29962 5143 255, 29962 5143 267, 29962 5143 275, 29962 5143 278, 29962 5143 275, 29962 5143 268, 29962 5143 255, 29962 5143 240, 29962 5143 218, 29962 5145 187, 29962 5150 144, 29966 5158 86, 29972 5172 30</trace>
  <trace timeOffset="194944.16" brushRef="#br0" contextRef="#ctx0"> 3957 7572 303, 3957 7572 309, 3957 7572 315, 3957 7572 320, 3957 7572 320, 3957 7572 316, 3957 7572 308, 3957 7572 300, 3957 7572 294, 3957 7572 294, 3957 7572 298, 3964 7650 302, 3974 7697 307, 3987 7749 312, 4001 7803 322, 4017 7860 335, 4035 7915 351, 4051 7970 368, 4068 8023 384, 4085 8074 398, 4101 8122 414, 4117 8170 431, 4132 8214 448, 4147 8253 460, 4160 8286 470, 4172 8313 476, 4182 8329 480, 4188 8339 486, 4194 8345 491, 4197 8349 502, 4200 8351 518, 4203 8354 540, 4203 8354 568, 4206 8352 597, 4211 8337 623, 4218 8311 644, 4226 8272 657, 4231 8226 668, 4238 8175 674, 4243 8121 679, 4246 8063 681, 4250 8006 683, 4253 7945 684, 4256 7887 682, 4259 7829 683, 4262 7775 680, 4266 7724 678, 4270 7682 677, 4276 7645 676, 4280 7621 673, 4285 7603 671, 4288 7594 663, 4289 7589 649, 4292 7585 627, 4292 7585 592, 4299 7585 539, 4314 7587 463, 4332 7603 350, 4357 7624 129</trace>
  <trace timeOffset="195867.2" brushRef="#br0" contextRef="#ctx0"> 4757 7888 189, 4757 7888 212, 4757 7888 242, 4757 7888 275, 4757 7888 306, 4757 7888 334, 4681 7807 363, 4677 7804 387, 4674 7803 404, 4668 7803 415, 4658 7810 421, 4646 7828 422, 4633 7856 424, 4623 7895 429, 4616 7942 431, 4610 7998 434, 4606 8060 439, 4604 8126 442, 4604 8194 446, 4604 8257 448, 4604 8311 449, 4610 8357 451, 4617 8390 451, 4623 8413 455, 4630 8428 455, 4636 8436 453, 4639 8439 452, 4646 8443 450, 4651 8445 451, 4662 8445 455, 4675 8442 459, 4688 8428 465, 4705 8410 468, 4719 8386 468, 4730 8357 470, 4739 8325 470, 4745 8289 472, 4748 8251 477, 4749 8211 482, 4749 8172 487, 4748 8132 492, 4740 8096 498, 4733 8064 507, 4726 8042 519, 4719 8023 533, 4714 8015 548, 4713 8010 561, 4711 8006 568, 4711 8006 570, 4710 8003 570, 4710 8003 570, 4710 8018 572, 4710 8042 577, 4717 8075 585, 4730 8114 591, 4745 8153 595, 4763 8194 598, 4782 8228 600, 4802 8258 600, 4824 8283 602, 4846 8301 603, 4866 8315 604, 4883 8322 604, 4899 8328 603, 4912 8332 603, 4925 8332 604, 4944 8332 607, 4959 8328 609, 4979 8320 612, 4993 8307 614, 5006 8290 617, 5016 8272 620, 5025 8249 623, 5031 8226 627, 5034 8199 629, 5037 8170 632, 5037 8141 633, 5037 8113 633, 5037 8084 635, 5037 8058 636, 5031 8035 638, 5028 8020 640, 5021 8007 642, 5018 7999 645, 5015 7994 648, 5013 7991 651, 5013 7991 654, 5013 7990 656, 5012 7990 658, 5012 7990 660, 5011 7989 660, 5009 7989 661, 5008 7986 661, 5006 7986 660, 5005 7986 658, 5003 7986 657, 5003 7983 656, 5002 7983 655, 5002 7982 654, 5000 7982 653, 5000 7982 652, 4999 7981 652, 4999 7981 652, 4999 7979 653, 4999 7979 653, 4999 7978 652, 4999 7977 652, 4999 7970 652, 4999 7964 651, 5005 7954 651, 5009 7945 650, 5015 7938 650, 5021 7931 649, 5029 7925 648, 5041 7915 648, 5053 7910 649, 5065 7902 648, 5079 7897 649, 5090 7896 648, 5103 7895 646, 5117 7895 645, 5129 7895 642, 5142 7895 639, 5154 7895 639, 5168 7896 638, 5180 7902 637, 5193 7914 637, 5203 7925 636, 5211 7943 636, 5219 7960 637, 5225 7979 637, 5229 8000 637, 5232 8018 636, 5235 8035 637, 5237 8052 638, 5239 8064 640, 5242 8079 641, 5243 8090 642, 5246 8099 642, 5249 8108 643, 5253 8116 643, 5259 8124 642, 5268 8131 641, 5275 8136 640, 5284 8141 638, 5294 8144 636, 5305 8146 633, 5317 8148 625, 5330 8148 613, 5349 8148 586, 5366 8148 528, 5389 8148 425, 5405 8144 175</trace>
  <trace timeOffset="196231.22" brushRef="#br0" contextRef="#ctx0"> 5502 7633 295, 5502 7633 315, 5502 7633 342, 5502 7633 367, 5502 7633 392, 5502 7633 413, 5502 7633 429, 5502 7633 441, 5502 7633 448, 5502 7633 453, 5473 7579 455, 5470 7579 455, 5465 7587 456, 5459 7607 455, 5454 7640 460, 5451 7681 465, 5451 7729 471, 5451 7783 481, 5451 7843 489, 5454 7905 500, 5460 7967 506, 5469 8029 512, 5480 8087 515, 5492 8140 518, 5505 8187 522, 5521 8228 524, 5537 8260 526, 5554 8286 526, 5573 8307 525, 5590 8325 523, 5610 8339 522, 5632 8349 519, 5651 8357 517, 5665 8364 515, 5680 8366 512, 5690 8369 506, 5703 8369 495, 5713 8371 481, 5725 8371 458, 5739 8371 416, 5753 8369 338, 5770 8361 205, 5784 8351 0</trace>
  <trace timeOffset="196509.23" brushRef="#br0" contextRef="#ctx0"> 5781 7706 452, 5781 7706 456, 5781 7706 457, 5781 7706 458, 5781 7706 458, 5781 7706 462, 5781 7706 462, 5781 7706 462, 5830 7624 459, 5852 7614 457, 5875 7604 453, 5898 7596 450, 5924 7589 450, 5947 7585 447, 5972 7579 443, 5988 7577 441, 6007 7574 439, 6023 7571 436, 6035 7570 433, 6053 7565 429, 6064 7564 420, 6075 7561 403, 6085 7557 372, 6090 7556 327, 6096 7554 266, 6099 7554 192, 6102 7554 99</trace>
  <trace timeOffset="196668.25" brushRef="#br0" contextRef="#ctx0"> 6024 7689 209, 6024 7689 241, 6024 7689 273, 6024 7771 305, 6031 7807 334, 6037 7843 357, 6044 7881 371, 6053 7920 376, 6061 7957 374, 6069 7991 366, 6076 8023 355, 6082 8051 338, 6087 8069 317, 6090 8079 284, 6093 8093 224, 6095 8101 116</trace>
  <trace timeOffset="196987.27" brushRef="#br0" contextRef="#ctx0"> 6254 7918 432, 6254 7918 441, 6254 7918 451, 6254 7918 460, 6254 7918 468, 6254 7918 471, 6254 7918 472, 6254 7918 472, 6344 7994 470, 6357 8018 467, 6369 8043 462, 6381 8070 456, 6391 8099 450, 6398 8128 441, 6403 8148 434, 6406 8165 430, 6407 8178 431, 6407 8182 440, 6409 8189 457, 6409 8189 483, 6409 8189 514, 6409 8189 547, 6409 8189 579, 6409 8189 604, 6404 8187 627, 6395 8177 645, 6386 8158 657, 6380 8136 664, 6377 8111 666, 6377 8082 661, 6377 8051 656, 6386 8018 651, 6398 7982 642, 6410 7949 629, 6426 7915 609, 6439 7883 574, 6453 7858 524, 6462 7840 442, 6468 7829 302, 6471 7824 70</trace>
  <trace timeOffset="197319.28" brushRef="#br0" contextRef="#ctx0"> 6387 7368 525, 6387 7368 526, 6387 7368 528, 6387 7368 529, 6387 7368 535, 6387 7368 541, 6387 7368 547, 6484 7368 553, 6517 7382 556, 6550 7398 558, 6586 7420 558, 6620 7449 557, 6652 7482 556, 6682 7522 555, 6708 7570 553, 6731 7620 552, 6750 7674 548, 6766 7731 546, 6777 7788 547, 6786 7848 547, 6789 7907 550, 6789 7962 551, 6786 8018 551, 6776 8069 553, 6767 8116 553, 6757 8160 556, 6747 8199 557, 6738 8234 558, 6731 8263 558, 6725 8283 552, 6721 8301 531, 6718 8313 490, 6717 8318 404, 6717 8323 225, 6717 8323 0</trace>
  <trace timeOffset="197481.3" brushRef="#br0" contextRef="#ctx0"> 7081 8060 670, 7081 8060 648, 7081 8060 601, 7081 8060 504, 7081 8060 242</trace>
  <trace timeOffset="222291.72" brushRef="#br0" contextRef="#ctx0"> 12411 8629 262, 12411 8629 289, 12411 8629 323, 12411 8629 363, 12411 8629 399, 12411 8629 430, 12411 8629 457, 12411 8629 478, 12411 8629 495, 12374 8567 505, 12374 8567 510, 12372 8565 510, 12371 8565 506, 12368 8564 504, 12368 8564 503, 12367 8564 504, 12367 8564 505, 12367 8564 509, 12367 8568 510, 12367 8579 512, 12367 8591 515, 12371 8606 516, 12378 8620 520, 12387 8630 525, 12399 8646 529, 12408 8654 537, 12419 8661 545, 12429 8668 555, 12439 8671 567, 12450 8676 578, 12459 8678 588, 12465 8681 597, 12475 8681 604, 12485 8681 612, 12497 8681 617, 12514 8678 623, 12530 8671 627, 12545 8664 632, 12565 8654 634, 12578 8649 635, 12593 8644 636, 12610 8642 636, 12627 8642 637, 12651 8642 638, 12676 8649 638, 12701 8664 639, 12730 8681 639, 12760 8700 639, 12796 8720 639, 12831 8739 640, 12867 8754 642, 12904 8768 644, 12941 8779 646, 12978 8786 650, 13014 8791 652, 13049 8791 656, 13084 8791 660, 13117 8788 664, 13152 8778 668, 13185 8764 671, 13218 8746 674, 13253 8727 678, 13283 8707 679, 13312 8688 681, 13337 8673 682, 13357 8659 681, 13373 8649 681, 13380 8644 679, 13384 8642 678, 13390 8642 678, 13403 8642 678, 13419 8646 679, 13442 8654 680, 13464 8665 680, 13486 8676 680, 13510 8686 681, 13538 8695 681, 13568 8702 681, 13601 8705 682, 13635 8705 684, 13671 8705 687, 13708 8698 689, 13746 8688 693, 13782 8674 693, 13820 8657 693, 13860 8638 693, 13898 8620 693, 13937 8603 693, 13973 8589 691, 14008 8582 689, 14037 8579 688, 14064 8579 687, 14089 8585 686, 14112 8597 685, 14133 8612 683, 14155 8629 681, 14175 8647 680, 14197 8664 679, 14214 8678 680, 14234 8690 681, 14253 8700 682, 14266 8707 684, 14281 8712 686, 14298 8714 688, 14314 8714 690, 14334 8714 693, 14353 8707 693, 14368 8700 695, 14383 8690 697, 14398 8678 697, 14414 8666 699, 14424 8659 698, 14438 8651 698, 14448 8649 698, 14460 8647 697, 14479 8647 697, 14496 8649 696, 14518 8659 697, 14541 8671 697, 14565 8685 698, 14591 8698 697, 14620 8712 698, 14652 8724 698, 14685 8736 699, 14725 8743 700, 14769 8747 700, 14817 8747 701, 14869 8747 702, 14922 8739 705, 14975 8727 710, 15027 8715 713, 15074 8700 715, 15118 8685 718, 15159 8669 719, 15197 8654 721, 15235 8639 722, 15273 8626 722, 15309 8615 723, 15344 8607 723, 15376 8603 723, 15407 8601 724, 15435 8601 726, 15464 8603 727, 15494 8609 729, 15526 8615 730, 15560 8621 730, 15596 8626 732, 15634 8629 732, 15672 8630 732, 15712 8630 733, 15750 8630 733, 15789 8629 736, 15825 8621 738, 15860 8612 739, 15896 8600 740, 15929 8588 740, 15961 8574 740, 15990 8562 739, 16018 8550 739, 16044 8540 741, 16066 8535 740, 16089 8531 743, 16112 8531 742, 16133 8531 740, 16155 8540 741, 16178 8550 738, 16202 8562 738, 16227 8574 739, 16252 8585 739, 16277 8595 739, 16303 8603 740, 16329 8609 740, 16354 8612 740, 16378 8614 741, 16400 8614 741, 16422 8614 742, 16443 8606 741, 16461 8597 741, 16478 8585 743, 16491 8572 744, 16501 8562 748, 16509 8548 753, 16513 8540 752, 16516 8528 757, 16519 8518 756, 16520 8511 759, 16522 8507 759, 16522 8507 759, 16522 8506 760, 16523 8506 759, 16528 8516 761, 16533 8531 757, 16539 8552 757, 16543 8567 759, 16548 8580 759, 16551 8591 760, 16555 8600 760, 16561 8611 759, 16565 8618 759, 16571 8626 760, 16574 8629 761, 16577 8632 762, 16577 8632 764, 16577 8632 765, 16581 8632 768, 16585 8632 769, 16592 8632 772, 16598 8629 773, 16601 8624 773, 16603 8620 774, 16606 8609 775, 16606 8603 776, 16606 8597 776, 16606 8592 776, 16606 8592 775, 16606 8591 774, 16606 8591 773, 16606 8589 774, 16606 8588 772, 16606 8586 769, 16606 8585 767, 16606 8584 763, 16608 8579 761, 16610 8574 760, 16616 8567 760, 16623 8560 759, 16630 8555 759, 16642 8545 759, 16657 8535 759, 16678 8519 759, 16701 8504 754, 16724 8489 754, 16744 8475 748, 16759 8465 744, 16768 8459 744, 16773 8457 744, 16773 8457 745, 16773 8456 746, 16773 8456 747, 16775 8456 746, 16776 8454 746, 16777 8454 745, 16779 8453 744, 16780 8453 744, 16782 8451 743, 16783 8451 743, 16785 8450 742, 16786 8450 742, 16786 8450 741, 16788 8448 740, 16788 8448 737, 16789 8448 735, 16789 8447 731, 16791 8447 726, 16791 8447 719, 16792 8445 711, 16792 8445 702, 16792 8445 695, 16794 8445 685, 16794 8445 673, 16794 8445 657, 16795 8445 638, 16795 8445 611, 16795 8445 567, 16795 8443 489, 16795 8443 351, 16792 8443 104</trace>
  <trace timeOffset="229631.14" brushRef="#br0" contextRef="#ctx0"> 12583 8413 222, 12583 8413 264, 12583 8413 305, 12583 8413 341, 12583 8413 372, 12583 8413 397, 12583 8413 416, 12583 8413 431, 12583 8413 442, 12583 8413 450, 12543 8352 457, 12543 8352 459, 12542 8351 459, 12542 8351 457, 12542 8351 451, 12540 8349 445, 12540 8349 439, 12540 8349 436, 12540 8361 433, 12546 8383 433, 12557 8415 434, 12573 8454 437, 12591 8499 438, 12610 8553 441, 12631 8609 442, 12651 8671 442, 12672 8736 442, 12693 8803 442, 12715 8874 443, 12738 8944 443, 12761 9015 445, 12787 9087 448, 12815 9157 449, 12845 9227 451, 12878 9295 452, 12913 9363 448, 12952 9428 448, 12991 9490 447, 13030 9552 447, 13072 9610 448, 13113 9665 447, 13155 9716 449, 13198 9764 449, 13240 9808 450, 13283 9849 450, 13324 9886 450, 13363 9922 450, 13403 9953 449, 13441 9982 449, 13478 10010 448, 13515 10037 448, 13551 10062 449, 13588 10089 449, 13623 10113 449, 13656 10135 449, 13689 10157 448, 13723 10175 448, 13755 10192 447, 13786 10204 447, 13818 10213 447, 13852 10219 446, 13885 10222 447, 13921 10222 448, 13957 10222 449, 13992 10213 450, 14025 10201 450, 14058 10186 450, 14090 10169 451, 14122 10151 452, 14154 10130 455, 14184 10106 457, 14214 10081 458, 14242 10054 460, 14269 10025 462, 14297 9994 462, 14323 9963 467, 14349 9929 468, 14375 9893 468, 14399 9855 470, 14425 9815 469, 14451 9772 471, 14477 9731 473, 14503 9688 476, 14529 9645 478, 14554 9603 481, 14582 9559 484, 14609 9515 488, 14635 9472 492, 14661 9428 497, 14687 9385 504, 14716 9340 511, 14746 9295 517, 14778 9249 522, 14808 9198 524, 14839 9149 526, 14865 9102 526, 14887 9056 528, 14907 9015 531, 14924 8976 535, 14937 8938 539, 14947 8903 542, 14956 8867 545, 14963 8833 548, 14968 8801 553, 14970 8770 556, 14973 8739 561, 14975 8710 564, 14976 8678 569, 14978 8649 575, 14978 8617 582, 14978 8586 590, 14978 8555 596, 14975 8524 604, 14970 8495 610, 14966 8468 617, 14960 8445 623, 14956 8428 629, 14951 8412 635, 14947 8401 640, 14943 8390 645, 14940 8381 648, 14936 8369 651, 14931 8358 653, 14928 8354 656, 14924 8345 658, 14922 8340 660, 14919 8336 661, 14914 8327 663, 14913 8322 663, 14910 8318 665, 14908 8315 666, 14908 8315 667, 14904 8311 668, 14899 8310 668, 14891 8310 666, 14876 8310 663, 14863 8322 660, 14843 8344 655, 14822 8371 654, 14801 8405 651, 14778 8442 651, 14755 8482 653, 14733 8524 652, 14714 8564 655, 14694 8599 653, 14680 8630 653, 14665 8656 653, 14657 8674 652, 14652 8685 651, 14651 8690 649, 14651 8690 646, 14649 8690 643, 14649 8690 640, 14649 8690 640, 14649 8690 640, 14649 8690 642, 14649 8690 643, 14657 8683 644, 14667 8669 644, 14683 8649 645, 14697 8629 645, 14713 8604 646, 14729 8579 648, 14746 8553 645, 14764 8526 645, 14781 8501 643, 14800 8478 642, 14816 8462 643, 14827 8450 644, 14840 8440 643, 14849 8438 642, 14860 8438 641, 14876 8438 639, 14894 8445 639, 14916 8460 637, 14937 8482 639, 14959 8506 638, 14979 8533 640, 15001 8560 641, 15022 8586 641, 15040 8611 641, 15060 8632 640, 15079 8649 638, 15096 8664 636, 15111 8673 635, 15125 8681 629, 15136 8683 614, 15145 8683 562, 15160 8683 447, 15168 8678 184</trace>
  <trace timeOffset="230339.17" brushRef="#br0" contextRef="#ctx0"> 12712 8352 184, 12712 8352 227, 12712 8352 273, 12712 8352 319, 12712 8352 360, 12712 8352 397, 12712 8352 429, 12712 8352 453, 12712 8352 472, 12712 8352 486, 12712 8352 493, 12699 8320 500, 12699 8320 504, 12698 8322 510, 12696 8342 516, 12693 8371 522, 12689 8410 528, 12683 8450 532, 12673 8490 536, 12663 8528 541, 12653 8564 545, 12640 8594 550, 12628 8620 556, 12619 8636 565, 12610 8649 576, 12605 8659 594, 12602 8661 611, 12599 8666 631, 12599 8666 648, 12598 8666 661, 12598 8666 669, 12596 8666 675, 12595 8668 678, 12593 8668 680, 12591 8668 683, 12589 8661 685, 12588 8649 686, 12586 8629 689, 12586 8604 693, 12586 8572 693, 12586 8540 696, 12589 8504 696, 12593 8468 699, 12598 8432 704, 12604 8397 708, 12610 8365 713, 12617 8336 718, 12622 8315 723, 12627 8301 726, 12630 8291 729, 12631 8288 729, 12634 8283 728, 12639 8283 726, 12648 8288 724, 12663 8301 723, 12683 8322 723, 12705 8349 723, 12725 8378 723, 12748 8406 726, 12771 8433 726, 12796 8460 726, 12821 8486 729, 12847 8508 728, 12874 8531 731, 12900 8548 732, 12927 8562 732, 12952 8574 732, 12975 8582 733, 12993 8586 731, 13010 8589 730, 13021 8592 727, 13032 8594 720, 13043 8595 702, 13047 8597 660, 13053 8599 575, 13053 8599 305, 13053 8599 29</trace>
  <trace timeOffset="233637.36" brushRef="#br0" contextRef="#ctx0"> 16036 12956 320, 16036 12956 335, 16036 12956 351, 16036 12956 367, 16036 12956 379, 16036 12956 386, 16036 12956 389, 16036 12956 390, 16036 12956 391, 16046 12925 392, 16058 12929 392, 16072 12939 396, 16086 12951 396, 16098 12966 399, 16112 12980 400, 16123 12996 402, 16135 13008 403, 16144 13017 405, 16153 13026 408, 16160 13030 414, 16169 13035 423, 16176 13040 437, 16179 13041 456, 16188 13043 480, 16198 13043 512, 16209 13038 544, 16224 13028 573, 16240 13011 598, 16257 12990 620, 16273 12964 638, 16293 12932 652, 16314 12896 660, 16337 12859 667, 16361 12823 669, 16384 12787 670, 16409 12753 670, 16429 12724 670, 16449 12698 670, 16467 12677 670, 16480 12664 670, 16490 12651 669, 16496 12644 669, 16500 12640 669, 16504 12637 669, 16504 12637 668, 16504 12637 667, 16504 12637 665, 16506 12634 661, 16507 12634 660, 16509 12633 655, 16510 12633 646, 16512 12632 620, 16513 12632 561, 16513 12630 445, 16513 12625 177</trace>
  <trace timeOffset="237899.61" brushRef="#br0" contextRef="#ctx0"> 20207 13003 363, 20207 13003 376, 20207 13003 398, 20207 13003 422, 20207 13003 446, 20207 13003 467, 20207 13003 480, 20207 13003 491, 20207 13003 501, 20207 13003 512, 20252 12956 528, 20269 12956 550, 20291 12956 575, 20311 12956 601, 20331 12959 622, 20352 12961 639, 20373 12963 650, 20395 12963 658, 20418 12963 667, 20440 12961 675, 20464 12954 682, 20489 12944 690, 20512 12930 697, 20538 12913 704, 20561 12893 713, 20587 12865 720, 20616 12834 730, 20644 12800 739, 20674 12760 747, 20704 12716 754, 20735 12669 759, 20765 12621 760, 20795 12572 760, 20823 12523 761, 20849 12480 759, 20868 12441 759, 20884 12412 754, 20894 12392 747, 20898 12380 736, 20902 12378 721, 20902 12378 697, 20902 12376 658, 20902 12376 595, 20904 12375 505, 20905 12375 378, 20907 12373 181</trace>
  <trace timeOffset="245388.03" brushRef="#br0" contextRef="#ctx0"> 18792 14026 119, 18792 14026 155, 18792 14026 184, 18792 14026 212, 18792 14026 237, 18792 14026 264, 18792 14026 293, 18792 14026 326, 18792 14026 355, 18792 14026 382, 18792 14026 407, 18790 14018 430, 18790 14016 455, 18790 14016 478, 18790 14016 501, 18790 14016 520, 18790 14014 537, 18792 14014 548, 18793 14013 558, 18794 14013 568, 18796 14013 577, 18797 14013 587, 18799 14013 595, 18800 14013 603, 18807 14013 612, 18813 14013 619, 18825 14013 627, 18842 14016 636, 18857 14016 644, 18878 14021 651, 18900 14023 658, 18920 14026 665, 18942 14028 670, 18966 14029 675, 18991 14033 678, 19016 14035 681, 19043 14040 684, 19071 14045 687, 19098 14050 689, 19126 14058 690, 19153 14067 691, 19180 14075 693, 19209 14083 693, 19238 14091 694, 19269 14098 696, 19300 14107 696, 19334 14112 697, 19367 14118 698, 19400 14122 699, 19435 14127 700, 19471 14130 703, 19510 14134 705, 19549 14134 708, 19591 14137 710, 19636 14137 711, 19682 14137 713, 19730 14137 714, 19779 14137 715, 19827 14137 716, 19876 14137 717, 19924 14137 718, 19971 14139 719, 20019 14142 719, 20065 14149 719, 20110 14154 720, 20156 14163 720, 20198 14171 719, 20243 14180 719, 20285 14192 718, 20327 14200 719, 20369 14209 719, 20408 14219 720, 20448 14226 720, 20484 14234 720, 20521 14239 721, 20557 14243 721, 20593 14246 722, 20630 14247 721, 20668 14247 721, 20706 14247 722, 20745 14247 723, 20785 14247 724, 20827 14243 726, 20872 14239 726, 20918 14234 726, 20966 14229 726, 21012 14225 727, 21060 14220 727, 21105 14217 728, 21151 14212 728, 21196 14212 728, 21242 14209 728, 21287 14207 728, 21333 14205 728, 21378 14204 728, 21424 14200 728, 21469 14200 729, 21514 14197 729, 21559 14195 729, 21605 14193 730, 21651 14190 731, 21699 14187 731, 21745 14183 732, 21793 14178 732, 21838 14173 732, 21885 14166 733, 21933 14163 734, 21981 14156 734, 22028 14150 735, 22076 14144 736, 22125 14139 737, 22173 14137 738, 22222 14134 739, 22271 14130 740, 22321 14129 741, 22368 14129 742, 22415 14129 744, 22461 14129 745, 22504 14129 747, 22550 14129 748, 22594 14129 749, 22640 14129 750, 22684 14127 751, 22727 14127 752, 22770 14125 753, 22813 14125 754, 22856 14125 756, 22899 14125 757, 22945 14125 759, 22989 14125 759, 23033 14125 759, 23077 14122 759, 23120 14122 760, 23162 14122 760, 23203 14122 762, 23243 14122 763, 23282 14122 764, 23321 14122 766, 23361 14118 766, 23398 14115 767, 23434 14112 767, 23470 14109 767, 23506 14108 768, 23542 14108 768, 23575 14107 768, 23610 14105 769, 23642 14103 770, 23675 14100 770, 23706 14098 771, 23735 14094 772, 23761 14091 773, 23785 14088 774, 23806 14083 774, 23821 14079 774, 23832 14077 774, 23840 14075 774, 23846 14073 775, 23850 14071 775, 23856 14070 775, 23856 14070 775, 23856 14070 775, 23856 14070 774, 23857 14070 774, 23859 14070 774, 23860 14070 773, 23862 14070 770, 23862 14070 762, 23862 14070 743, 23863 14070 703, 23863 14070 618, 23863 14070 452, 23860 14067 162</trace>
  <trace timeOffset="254260.55" brushRef="#br0" contextRef="#ctx0"> 15256 8528 3, 15256 8528 7, 15256 8528 12, 15256 8528 16, 15256 8528 17, 15256 8528 18, 15256 8528 18, 15256 8528 19, 15256 8528 19, 15256 8528 19, 15248 8523 19, 15248 8521 18, 15248 8521 16, 15248 8521 16, 15248 8521 14, 15248 8521 13, 15248 8521 13, 15251 8521 13, 15255 8523 12, 15262 8528 12, 15267 8531 12, 15271 8531 11, 15276 8535 10, 15280 8535 7, 15285 8536 5, 15296 8536 0, 15306 8538 0</trace>
  <trace timeOffset="255023.6" brushRef="#br0" contextRef="#ctx0"> 15396 8470 60, 15396 8470 74, 15396 8470 87, 15396 8470 100, 15396 8470 112, 15396 8470 122, 15396 8470 128, 15396 8470 130, 15396 8470 132, 15396 8470 133, 15385 8463 137, 15385 8463 143, 15385 8463 151, 15385 8462 161, 15394 8457 173, 15403 8454 184, 15417 8448 198, 15430 8442 207, 15440 8438 216, 15455 8432 224, 15462 8427 228, 15468 8425 232, 15472 8424 234, 15472 8424 234, 15472 8422 234, 15472 8422 237, 15473 8422 240, 15475 8422 252, 15476 8421 268, 15478 8421 286, 15478 8421 302, 15478 8418 313, 15472 8413 316, 15458 8407 320, 15440 8400 323, 15419 8393 327, 15398 8386 334, 15378 8378 341, 15358 8373 349, 15338 8365 358, 15326 8361 366, 15313 8356 375, 15306 8351 384, 15302 8349 389, 15299 8349 389, 15299 8349 384, 15297 8347 379, 15297 8347 373, 15297 8347 371, 15300 8347 371, 15317 8347 372, 15341 8347 372, 15374 8349 371, 15410 8352 371, 15446 8356 371, 15485 8356 372, 15526 8356 373, 15567 8356 373, 15610 8356 373, 15650 8356 373, 15686 8356 373, 15719 8356 373, 15748 8361 373, 15766 8364 373, 15783 8368 373, 15793 8369 373, 15798 8371 373, 15804 8373 375, 15804 8373 382, 15804 8373 388, 15804 8373 396, 15804 8373 399, 15804 8373 400, 15796 8369 402, 15781 8361 403, 15760 8352 404, 15738 8344 404, 15716 8336 405, 15692 8328 405, 15675 8325 405, 15656 8322 405, 15641 8322 404, 15630 8322 403, 15615 8322 402, 15610 8322 397, 15602 8322 392, 15599 8325 388, 15596 8328 384, 15595 8336 381, 15595 8344 379, 15605 8352 378, 15621 8364 378, 15640 8369 378, 15661 8373 378, 15687 8373 378, 15713 8373 378, 15737 8373 378, 15757 8371 379, 15776 8369 379, 15786 8368 379, 15792 8366 379, 15798 8366 380, 15798 8366 381, 15798 8366 384, 15798 8366 387, 15798 8366 389, 15798 8366 390, 15787 8366 390, 15771 8366 391, 15748 8368 392, 15725 8371 392, 15702 8374 392, 15686 8376 392, 15669 8378 394, 15658 8381 394, 15647 8383 394, 15637 8385 392, 15633 8386 391, 15628 8388 388, 15628 8388 384, 15627 8388 380, 15627 8388 378, 15627 8393 375, 15627 8401 373, 15634 8412 368, 15644 8425 358, 15658 8439 333, 15673 8453 268, 15689 8468 104</trace>
  <trace timeOffset="257762.75" brushRef="#br0" contextRef="#ctx0"> 15896 7086 1, 15896 7086 26, 15896 7086 63, 15896 7086 108, 15896 7086 156, 15896 7086 198, 15896 7086 233, 15896 7086 262, 15868 7004 291, 15855 6993 315, 15844 6985 340, 15826 6975 364, 15809 6965 387, 15789 6958 408, 15764 6949 429, 15737 6940 443, 15705 6931 456, 15669 6920 466, 15630 6911 472, 15589 6902 479, 15544 6895 482, 15499 6888 484, 15452 6885 486, 15403 6885 486, 15350 6885 486, 15293 6892 487, 15232 6904 487, 15165 6921 488, 15096 6941 489, 15024 6965 489, 14953 6989 490, 14882 7011 490, 14814 7035 491, 14749 7057 493, 14687 7077 495, 14626 7095 498, 14565 7112 501, 14506 7127 504, 14448 7141 507, 14392 7156 513, 14339 7169 517, 14291 7184 524, 14246 7198 528, 14207 7213 528, 14172 7231 528, 14140 7250 528, 14110 7274 526, 14080 7299 525, 14051 7331 523, 14020 7368 522, 13990 7409 522, 13958 7456 520, 13926 7507 522, 13893 7557 520, 13861 7607 522, 13829 7657 519, 13801 7700 520, 13772 7741 520, 13744 7778 522, 13717 7812 526, 13689 7846 528, 13663 7878 531, 13639 7910 531, 13614 7940 531, 13594 7969 531, 13574 7998 530, 13559 8028 530, 13545 8060 530, 13533 8092 530, 13526 8126 530, 13518 8161 531, 13513 8199 530, 13512 8234 530, 13512 8271 530, 13512 8306 531, 13513 8337 532, 13520 8368 532, 13532 8395 532, 13543 8420 532, 13558 8442 532, 13574 8463 533, 13591 8482 538, 13609 8502 539, 13627 8523 543, 13647 8540 544, 13668 8560 546, 13689 8576 548, 13712 8591 551, 13734 8606 553, 13759 8621 554, 13783 8636 554, 13809 8649 556, 13835 8665 557, 13863 8678 558, 13893 8695 561, 13922 8707 561, 13954 8720 562, 13986 8732 563, 14018 8744 565, 14051 8753 567, 14084 8763 568, 14120 8770 568, 14157 8776 569, 14195 8781 571, 14236 8783 573, 14278 8786 576, 14321 8790 578, 14363 8791 580, 14406 8794 581, 14447 8797 582, 14488 8800 583, 14529 8803 585, 14570 8806 586, 14612 8809 587, 14655 8811 588, 14699 8814 588, 14743 8815 590, 14787 8818 591, 14834 8820 594, 14884 8821 594, 14934 8823 595, 14986 8825 594, 15037 8825 595, 15089 8826 596, 15141 8826 596, 15192 8828 598, 15244 8831 598, 15296 8833 598, 15348 8835 598, 15398 8838 598, 15452 8838 598, 15504 8838 598, 15556 8838 598, 15610 8835 599, 15663 8828 599, 15715 8816 601, 15764 8805 603, 15813 8791 606, 15860 8776 608, 15906 8761 610, 15951 8744 612, 15997 8729 613, 16040 8714 615, 16082 8698 617, 16120 8685 617, 16156 8671 618, 16191 8659 619, 16223 8646 621, 16252 8633 623, 16279 8621 627, 16303 8607 629, 16326 8595 633, 16344 8580 638, 16363 8564 644, 16378 8545 650, 16393 8524 653, 16406 8501 656, 16420 8475 657, 16434 8447 660, 16448 8416 664, 16461 8383 667, 16474 8349 670, 16486 8315 672, 16496 8281 675, 16506 8246 678, 16513 8214 682, 16519 8179 684, 16522 8146 688, 16525 8114 691, 16525 8084 694, 16525 8055 697, 16525 8027 700, 16525 7998 702, 16520 7965 704, 16514 7931 705, 16509 7895 702, 16503 7856 704, 16493 7814 701, 16484 7771 702, 16474 7728 703, 16461 7683 703, 16446 7640 705, 16428 7596 706, 16406 7556 710, 16381 7518 712, 16351 7485 715, 16315 7454 717, 16279 7428 719, 16240 7404 720, 16198 7385 724, 16155 7366 726, 16111 7350 728, 16065 7335 731, 16020 7320 732, 15972 7306 735, 15926 7294 737, 15878 7279 739, 15833 7265 742, 15787 7253 745, 15742 7238 747, 15698 7224 751, 15657 7210 748, 15615 7196 749, 15579 7184 745, 15544 7174 745, 15513 7163 745, 15481 7156 744, 15450 7152 744, 15421 7149 744, 15394 7149 743, 15368 7149 742, 15344 7149 740, 15320 7157 737, 15297 7166 735, 15276 7177 733, 15256 7190 733, 15238 7206 727, 15221 7224 720, 15206 7245 695, 15192 7270 652, 15184 7299 583, 15179 7335 472, 15179 7377 291, 15179 7425 44</trace>
  <trace timeOffset="258498.78" brushRef="#br0" contextRef="#ctx0"> 15504 8579 352, 15504 8579 359, 15504 8579 358, 15504 8579 356, 15504 8579 356, 15504 8579 358, 15504 8579 364, 15504 8579 371, 15562 8669 378, 15573 8727 383, 15585 8796 388, 15598 8872 391, 15608 8953 396, 15617 9036 399, 15628 9122 402, 15638 9203 405, 15650 9281 407, 15661 9353 410, 15673 9419 414, 15686 9485 420, 15699 9549 425, 15712 9615 433, 15724 9682 445, 15735 9747 462, 15745 9814 478, 15754 9881 493, 15763 9946 506, 15769 10011 512, 15777 10072 519, 15781 10130 526, 15787 10179 533, 15793 10219 541, 15798 10251 546, 15801 10270 551, 15804 10282 554, 15806 10287 557, 15806 10287 562, 15806 10287 573, 15806 10287 585, 15806 10287 597, 15806 10287 604, 15806 10285 608, 15806 10273 604, 15803 10256 600, 15795 10231 595, 15784 10204 586, 15773 10178 576, 15760 10154 567, 15747 10131 555, 15731 10111 545, 15718 10093 533, 15702 10077 523, 15689 10064 509, 15675 10052 495, 15661 10042 483, 15651 10034 476, 15640 10025 475, 15628 10014 477, 15619 10008 480, 15607 9996 488, 15599 9990 497, 15595 9985 506, 15592 9982 514, 15592 9982 517, 15590 9981 516, 15590 9981 514, 15590 9981 512, 15590 9981 513, 15595 9990 514, 15607 10005 515, 15622 10028 517, 15640 10050 518, 15658 10074 519, 15676 10101 519, 15695 10125 519, 15713 10147 517, 15729 10164 518, 15744 10176 520, 15758 10184 528, 15776 10184 538, 15792 10182 548, 15816 10171 559, 15838 10149 567, 15858 10123 570, 15881 10096 570, 15901 10069 563, 15919 10045 547, 15932 10029 512, 15939 10022 451, 15939 10022 344, 15939 10034 151</trace>
  <trace timeOffset="259122.83" brushRef="#br0" contextRef="#ctx0"> 16157 10178 429, 16157 10178 425, 16157 10178 422, 16157 10178 421, 16137 10260 423, 16127 10309 425, 16120 10363 429, 16112 10419 436, 16107 10478 439, 16100 10533 442, 16097 10585 443, 16095 10630 443, 16095 10668 445, 16095 10699 446, 16101 10722 446, 16108 10738 446, 16117 10747 448, 16124 10753 449, 16135 10753 452, 16150 10753 456, 16166 10747 462, 16185 10732 468, 16204 10712 473, 16220 10687 479, 16237 10662 482, 16253 10636 486, 16269 10609 488, 16283 10582 492, 16299 10559 495, 16312 10537 495, 16322 10522 500, 16329 10510 500, 16335 10503 502, 16337 10500 502, 16340 10497 501, 16340 10497 500, 16340 10495 498, 16340 10495 497, 16341 10495 498, 16341 10495 498, 16343 10495 501, 16343 10495 507, 16344 10495 513, 16344 10495 525, 16344 10495 533, 16346 10495 538, 16346 10495 544, 16348 10495 547, 16351 10500 551, 16357 10512 556, 16367 10530 558, 16380 10554 561, 16392 10580 562, 16405 10607 564, 16420 10636 565, 16435 10662 565, 16451 10686 565, 16464 10706 564, 16477 10719 565, 16487 10729 570, 16496 10733 572, 16506 10733 576, 16519 10733 581, 16530 10726 586, 16543 10711 591, 16552 10686 598, 16558 10660 608, 16563 10626 620, 16563 10590 633, 16563 10555 641, 16563 10519 650, 16561 10486 653, 16554 10456 656, 16548 10428 660, 16543 10411 663, 16540 10401 663, 16535 10392 660, 16532 10389 649, 16528 10386 632, 16520 10386 604, 16516 10395 555, 16510 10415 470, 16507 10442 306, 16507 10469 57</trace>
  <trace timeOffset="259324.83" brushRef="#br0" contextRef="#ctx0"> 16867 10586 460, 16867 10586 455, 16867 10586 451, 16867 10586 449, 16867 10586 451, 16867 10586 452, 16867 10586 457, 16867 10586 462, 16867 10586 466, 16867 10586 469, 16867 10586 471, 16941 10633 471, 16961 10624 469, 16980 10617 463, 16999 10607 450, 17012 10601 422, 17022 10597 345, 17031 10597 238, 17036 10597 74</trace>
  <trace timeOffset="259752.86" brushRef="#br0" contextRef="#ctx0"> 17091 10342 433, 17091 10342 432, 17091 10342 436, 17091 10342 442, 17091 10342 452, 17074 10432 463, 17073 10464 472, 17073 10497 481, 17073 10528 486, 17073 10559 488, 17078 10587 489, 17083 10611 487, 17087 10628 487, 17090 10639 486, 17093 10648 487, 17094 10653 495, 17096 10655 509, 17099 10660 530, 17099 10660 554, 17099 10660 573, 17099 10660 586, 17100 10660 594, 17102 10648 599, 17103 10630 608, 17107 10607 615, 17111 10586 621, 17116 10567 627, 17122 10550 628, 17129 10533 628, 17140 10518 624, 17148 10510 622, 17158 10500 617, 17165 10495 615, 17178 10493 612, 17194 10493 609, 17210 10493 608, 17231 10498 602, 17248 10507 598, 17265 10521 590, 17278 10535 582, 17287 10545 576, 17297 10555 573, 17301 10563 572, 17304 10568 572, 17307 10572 575, 17307 10577 580, 17307 10587 587, 17302 10599 592, 17292 10614 597, 17279 10626 601, 17265 10636 606, 17248 10647 611, 17230 10655 614, 17213 10665 615, 17198 10676 615, 17184 10687 613, 17174 10697 609, 17164 10706 598, 17159 10714 574, 17156 10717 512, 17155 10721 388, 17155 10721 135</trace>
  <trace timeOffset="260087.88" brushRef="#br0" contextRef="#ctx0"> 17391 10019 460, 17391 10019 459, 17391 10019 456, 17391 10019 452, 17391 10019 455, 17391 10019 459, 17391 10019 465, 17391 10019 469, 17436 10122 471, 17445 10164 471, 17453 10213 469, 17457 10263 467, 17457 10314 465, 17457 10366 462, 17454 10419 462, 17442 10473 463, 17425 10525 465, 17404 10575 468, 17380 10623 469, 17353 10665 470, 17322 10701 471, 17292 10732 471, 17262 10754 467, 17231 10771 448, 17210 10780 392, 17185 10780 241, 17164 10780 20</trace>
  <trace timeOffset="260386.89" brushRef="#br0" contextRef="#ctx0"> 15909 10139 462, 15909 10139 468, 15909 10139 468, 15909 10139 467, 15909 10139 468, 15909 10139 469, 15877 10233 476, 15868 10294 482, 15860 10363 490, 15855 10437 502, 15854 10515 510, 15854 10590 516, 15855 10664 522, 15868 10732 522, 15883 10796 520, 15903 10851 516, 15927 10900 510, 15953 10944 497, 15981 10979 478, 16014 11010 450, 16047 11035 407, 16082 11055 333, 16120 11070 122</trace>
  <trace timeOffset="260833.92" brushRef="#br0" contextRef="#ctx0"> 17913 10260 358, 17913 10260 370, 17913 10260 375, 17913 10260 382, 17913 10260 390, 17913 10260 402, 17913 10260 419, 17913 10260 440, 17913 10260 462, 17913 10260 481, 17960 10339 495, 17966 10371 504, 17972 10401 511, 17978 10430 512, 17985 10456 513, 17995 10478 516, 18004 10501 516, 18014 10521 518, 18025 10537 518, 18037 10553 514, 18044 10563 506, 18054 10572 497, 18061 10579 484, 18064 10582 466, 18073 10586 436, 18079 10587 378, 18083 10589 262, 18089 10590 47</trace>
  <trace timeOffset="260987.92" brushRef="#br0" contextRef="#ctx0"> 17859 10544 465, 17859 10544 465, 17859 10544 465, 17859 10544 468, 17859 10544 472, 17859 10544 477, 17859 10544 475, 17859 10544 469, 17960 10488 448, 17996 10478 403, 18030 10473 307, 18063 10471 141</trace>
  <trace timeOffset="261287.94" brushRef="#br0" contextRef="#ctx0"> 18268 10599 221, 18268 10599 220, 18268 10599 221, 18268 10599 226, 18268 10599 233, 18268 10599 241, 18346 10590 251, 18365 10572 260, 18381 10550 273, 18392 10522 287, 18401 10495 305, 18406 10468 327, 18407 10442 346, 18407 10418 367, 18401 10396 387, 18391 10378 408, 18377 10361 434, 18367 10351 462, 18352 10345 484, 18335 10342 505, 18318 10342 515, 18297 10343 520, 18278 10355 524, 18264 10372 526, 18251 10392 528, 18242 10418 531, 18238 10444 535, 18238 10476 535, 18238 10510 533, 18247 10539 528, 18262 10569 514, 18281 10597 495, 18304 10618 459, 18330 10636 397, 18359 10647 265, 18388 10653 43</trace>
  <trace timeOffset="261574.97" brushRef="#br0" contextRef="#ctx0"> 18621 10395 307, 18621 10395 308, 18621 10395 309, 18621 10395 309, 18621 10395 307, 18621 10395 301, 18677 10488 293, 18683 10507 288, 18687 10521 282, 18690 10537 281, 18693 10548 284, 18693 10559 285, 18693 10571 291, 18693 10580 300, 18693 10589 315, 18687 10597 338, 18680 10602 372, 18672 10606 416, 18661 10609 467, 18650 10609 519, 18638 10609 563, 18628 10609 599, 18617 10606 624, 18609 10599 641, 18602 10594 647, 18599 10582 648, 18599 10569 645, 18601 10553 639, 18612 10530 632, 18631 10510 615, 18653 10488 588, 18677 10466 538, 18702 10447 470, 18725 10425 389, 18748 10408 288, 18769 10390 175, 18787 10374 48</trace>
  <trace timeOffset="262447.0" brushRef="#br0" contextRef="#ctx0"> 18869 10418 160, 18869 10418 198, 18869 10418 232, 18869 10418 262, 18869 10418 289, 18869 10418 314, 18869 10418 335, 18877 10498 352, 18877 10498 367, 18877 10501 380, 18878 10505 392, 18880 10510 403, 18881 10515 414, 18881 10515 424, 18881 10515 437, 18881 10515 451, 18883 10517 469, 18883 10518 490, 18883 10519 513, 18884 10519 536, 18884 10521 555, 18884 10521 571, 18886 10522 583, 18886 10522 594, 18887 10522 602, 18887 10524 609, 18889 10524 613, 18893 10524 617, 18901 10519 618, 18910 10510 615, 18920 10493 615, 18932 10478 612, 18940 10461 611, 18951 10444 613, 18959 10428 613, 18966 10415 614, 18972 10403 615, 18975 10396 615, 18977 10392 615, 18980 10389 614, 18980 10389 613, 18980 10387 611, 18980 10387 609, 18981 10387 608, 18983 10387 607, 18991 10387 606, 19000 10387 603, 19008 10390 603, 19023 10398 602, 19029 10403 602, 19034 10410 601, 19040 10418 599, 19043 10420 598, 19046 10425 596, 19049 10428 595, 19052 10430 596, 19053 10435 597, 19056 10437 599, 19056 10437 600, 19056 10437 601, 19056 10437 604, 19057 10439 608, 19057 10439 611, 19059 10439 614, 19059 10440 617, 19059 10440 620, 19060 10440 623, 19060 10442 627, 19060 10442 629, 19062 10442 631, 19062 10442 634, 19063 10442 636, 19063 10442 639, 19065 10442 641, 19065 10442 642, 19066 10442 643, 19071 10439 641, 19074 10432 640, 19082 10423 637, 19089 10411 634, 19095 10403 633, 19104 10392 633, 19112 10380 632, 19117 10371 633, 19124 10358 632, 19128 10351 632, 19130 10346 632, 19133 10343 629, 19133 10343 627, 19133 10342 622, 19133 10342 620, 19137 10342 618, 19143 10346 618, 19149 10360 619, 19154 10378 619, 19157 10400 617, 19162 10422 615, 19165 10444 611, 19168 10464 608, 19172 10478 602, 19176 10493 594, 19179 10500 577, 19185 10505 550, 19192 10512 518, 19202 10512 483, 19217 10512 451, 19234 10505 423, 19254 10490 396, 19273 10473 371, 19292 10452 346, 19309 10430 327, 19325 10408 313, 19338 10387 305, 19350 10368 301, 19358 10355 305, 19363 10346 316, 19367 10339 331, 19368 10334 355, 19370 10330 381, 19371 10326 410, 19371 10322 440, 19371 10319 469, 19365 10314 495, 19358 10307 516, 19347 10304 531, 19338 10301 543, 19325 10301 554, 19312 10301 564, 19299 10301 573, 19286 10301 580, 19277 10304 581, 19269 10309 580, 19264 10318 577, 19260 10333 573, 19260 10351 571, 19260 10375 568, 19264 10400 565, 19271 10422 563, 19280 10444 562, 19289 10466 567, 19300 10488 569, 19312 10507 573, 19323 10525 575, 19334 10542 575, 19341 10554 576, 19348 10565 576, 19354 10572 578, 19355 10575 578, 19358 10585 580, 19360 10589 580, 19360 10599 582, 19360 10614 585, 19357 10630 585, 19347 10650 580, 19335 10668 570, 19319 10685 541, 19308 10703 488, 19299 10717 376, 19289 10730 135</trace>
  <trace timeOffset="262637.03" brushRef="#br0" contextRef="#ctx0"> 19571 10574 601, 19571 10574 612, 19571 10574 635, 19571 10574 665, 19571 10574 696, 19571 10574 724, 19571 10574 742, 19571 10574 757, 19571 10574 768, 19571 10574 776, 19581 10575 783, 19582 10575 783, 19584 10575 781, 19584 10575 773, 19584 10577 742, 19575 10582 647, 19554 10589 355, 19520 10601 47</trace>
  <trace timeOffset="265267.2" brushRef="#br0" contextRef="#ctx0"> 7947 14040 391, 7947 14040 405, 7947 14040 427, 7947 14040 459, 7947 14040 497, 7947 14040 533, 7947 14040 562, 7947 14040 581, 7947 14040 594, 7947 14040 599, 7947 14040 602, 7939 14038 604, 7939 14036 608, 7941 14036 611, 7954 14036 614, 7973 14035 617, 7995 14035 622, 8019 14033 627, 8045 14029 635, 8073 14025 642, 8102 14018 649, 8133 14014 655, 8167 14008 660, 8201 14001 666, 8239 13996 669, 8278 13991 671, 8317 13987 673, 8358 13984 676, 8401 13982 679, 8446 13979 682, 8492 13977 687, 8540 13975 693, 8592 13975 697, 8645 13972 702, 8703 13971 705, 8764 13970 710, 8826 13967 713, 8892 13962 716, 8962 13955 719, 9032 13946 721, 9103 13933 723, 9174 13918 727, 9245 13900 730, 9313 13882 733, 9381 13866 735, 9448 13847 732, 9513 13832 733, 9576 13820 730, 9640 13808 730, 9700 13800 731, 9757 13791 731, 9813 13788 732, 9868 13786 732, 9920 13784 733, 9970 13784 734, 10019 13784 736, 10065 13784 737, 10108 13788 737, 10150 13791 737, 10193 13793 737, 10234 13796 737, 10273 13798 737, 10312 13801 738, 10347 13803 738, 10380 13803 739, 10412 13803 740, 10439 13803 741, 10465 13803 742, 10483 13801 743, 10500 13798 742, 10510 13796 742, 10516 13796 741, 10527 13793 739, 10532 13791 737, 10536 13791 734, 10542 13791 730, 10542 13791 722, 10542 13791 693, 10542 13791 634, 10542 13791 532, 10536 13796 330, 10522 13808 63</trace>
  <trace timeOffset="265847.22" brushRef="#br0" contextRef="#ctx0"> 8639 14983 486, 8639 14983 491, 8639 14983 504, 8639 14983 523, 8639 14983 548, 8639 14983 577, 8639 14983 601, 8639 14983 620, 8639 14983 635, 8639 14983 647, 8618 15020 658, 8629 15030 671, 8649 15042 681, 8673 15050 691, 8700 15058 701, 8730 15062 710, 8767 15066 718, 8807 15070 727, 8852 15071 735, 8901 15075 742, 8953 15076 749, 9008 15078 754, 9066 15079 757, 9124 15080 760, 9184 15083 761, 9248 15086 763, 9313 15087 766, 9381 15088 768, 9452 15088 770, 9527 15088 772, 9601 15088 773, 9676 15088 774, 9750 15088 775, 9823 15088 777, 9896 15088 778, 9967 15088 779, 10037 15091 782, 10105 15095 784, 10173 15098 786, 10240 15103 792, 10305 15108 793, 10368 15113 796, 10429 15122 802, 10484 15130 804, 10539 15140 809, 10593 15149 808, 10642 15158 810, 10688 15167 810, 10733 15175 811, 10772 15180 813, 10807 15184 815, 10838 15190 816, 10861 15191 817, 10881 15194 818, 10893 15195 818, 10899 15195 819, 10905 15197 821, 10905 15197 823, 10905 15197 825, 10905 15197 825, 10906 15197 825, 10908 15197 823, 10909 15199 817, 10911 15199 793, 10912 15199 693, 10912 15199 402, 10898 15187 81</trace>
  <trace timeOffset="274114.7" brushRef="#br0" contextRef="#ctx0"> 24012 15388 396, 24012 15388 443, 24012 15388 482, 24012 15388 519, 24012 15388 553, 24012 15388 580, 24012 15388 608, 24012 15388 631, 24012 15388 650, 24012 15388 671, 24012 15388 689, 24085 15338 705, 24119 15326 720, 24157 15316 730, 24199 15305 741, 24248 15296 749, 24303 15288 757, 24362 15282 764, 24426 15274 772, 24495 15265 780, 24569 15259 790, 24650 15252 799, 24735 15245 806, 24828 15237 812, 24923 15229 815, 25023 15221 818, 25127 15212 821, 25228 15204 823, 25331 15195 827, 25433 15187 829, 25533 15180 832, 25630 15172 834, 25724 15162 837, 25814 15152 840, 25899 15140 839, 25977 15126 841, 26048 15112 838, 26112 15100 838, 26168 15088 837, 26214 15079 837, 26252 15070 838, 26275 15066 838, 26288 15062 838, 26294 15062 837, 26294 15062 834, 26294 15058 829, 26288 15054 818, 26271 15044 799, 26247 15032 764, 26215 15018 701, 26174 15000 589, 26127 14976 346, 26071 14941 54</trace>
  <trace timeOffset="276094.78" brushRef="#br0" contextRef="#ctx0"> 18296 7328 241, 18296 7328 279, 18296 7328 321, 18296 7328 359, 18296 7328 396, 18296 7328 424, 18296 7328 452, 18296 7328 481, 18296 7328 513, 18296 7328 543, 18296 7328 571, 18225 7328 595, 18224 7328 615, 18224 7328 632, 18222 7328 645, 18221 7328 656, 18219 7328 666, 18219 7331 675, 18218 7331 682, 18218 7331 689, 18218 7331 695, 18218 7333 701, 18218 7338 705, 18225 7342 712, 18238 7348 716, 18254 7356 720, 18274 7362 726, 18296 7368 731, 18321 7372 736, 18349 7375 743, 18381 7380 748, 18415 7383 754, 18452 7385 759, 18491 7388 764, 18535 7389 768, 18581 7392 771, 18628 7395 773, 18676 7398 775, 18728 7403 777, 18780 7407 779, 18834 7412 781, 18891 7417 782, 18954 7422 784, 19017 7427 785, 19083 7432 787, 19151 7435 792, 19221 7437 793, 19294 7437 795, 19367 7437 796, 19439 7437 796, 19514 7437 796, 19590 7437 797, 19665 7437 799, 19737 7437 800, 19811 7437 801, 19882 7437 800, 19953 7439 800, 20026 7442 800, 20101 7445 801, 20181 7449 805, 20262 7449 806, 20349 7449 807, 20435 7449 807, 20524 7449 806, 20613 7449 807, 20701 7446 806, 20791 7445 807, 20881 7442 808, 20969 7439 808, 21057 7437 810, 21141 7436 810, 21223 7436 810, 21306 7436 811, 21385 7436 812, 21466 7436 812, 21547 7436 814, 21625 7436 814, 21705 7437 814, 21781 7441 814, 21857 7444 813, 21930 7446 813, 22004 7449 814, 22075 7454 816, 22148 7457 817, 22219 7458 818, 22290 7461 819, 22361 7461 819, 22428 7461 820, 22493 7461 820, 22553 7464 821, 22611 7464 822, 22666 7465 823, 22717 7465 825, 22766 7465 825, 22811 7466 825, 22854 7466 826, 22893 7466 826, 22931 7466 827, 22968 7468 828, 23001 7468 827, 23033 7468 828, 23062 7468 828, 23081 7468 829, 23101 7468 831, 23115 7468 831, 23127 7470 832, 23139 7470 832, 23145 7470 832, 23152 7471 833, 23152 7471 832, 23152 7471 834, 23152 7471 835, 23153 7471 837, 23155 7473 841, 23156 7473 844, 23158 7473 847, 23159 7473 850, 23161 7473 853, 23162 7473 858, 23164 7473 862, 23165 7474 866, 23166 7474 868, 23168 7474 870, 23169 7474 872, 23169 7474 873, 23171 7474 877, 23171 7474 879, 23172 7474 881, 23172 7474 883, 23172 7474 882, 23174 7474 884, 23174 7474 886, 23174 7474 888, 23175 7474 891, 23175 7474 892, 23175 7474 892, 23178 7474 893, 23178 7474 894, 23178 7474 894, 23178 7474 895, 23179 7474 895, 23179 7474 895, 23179 7474 895, 23179 7474 895, 23179 7474 895, 23181 7474 894, 23181 7474 894, 23181 7474 894, 23181 7474 894, 23181 7474 895, 23181 7474 895, 23181 7474 895, 23181 7474 895, 23181 7474 894, 23182 7474 894, 23182 7474 895, 23182 7474 895, 23182 7474 895, 23182 7474 895, 23182 7474 893, 23182 7474 893, 23182 7474 892, 23182 7474 891, 23182 7474 889, 23182 7474 888, 23182 7474 884, 23182 7474 882, 23182 7474 880, 23182 7474 878, 23182 7474 875, 23182 7474 872, 23182 7474 869, 23182 7474 863, 23182 7474 859, 23182 7474 851, 23182 7474 840, 23182 7474 827, 23182 7474 812, 23182 7474 790, 23182 7474 763, 23182 7474 723, 23182 7474 647, 23182 7474 517, 23182 7474 260</trace>
  <trace timeOffset="281783.12" brushRef="#br0" contextRef="#ctx0"> 18695 6619 269, 18695 6619 313, 18695 6619 353, 18695 6619 390, 18695 6619 416, 18695 6619 436, 18695 6619 450, 18695 6619 467, 18695 6619 487, 18695 6619 512, 18695 6607 538, 18695 6607 561, 18695 6607 578, 18695 6607 596, 18695 6607 612, 18695 6607 627, 18695 6609 643, 18695 6621 654, 18696 6636 666, 18702 6658 674, 18709 6681 679, 18719 6703 685, 18729 6728 691, 18741 6752 696, 18754 6774 703, 18766 6796 711, 18778 6813 718, 18787 6825 728, 18797 6834 739, 18806 6838 750, 18815 6840 763, 18829 6840 777, 18845 6840 790, 18863 6829 804, 18880 6813 816, 18898 6793 826, 18917 6770 833, 18939 6745 838, 18962 6715 840, 18987 6685 842, 19013 6652 843, 19042 6616 843, 19072 6578 844, 19107 6536 840, 19146 6494 841, 19189 6450 836, 19240 6404 836, 19293 6360 836, 19347 6318 834, 19400 6278 834, 19448 6246 832, 19484 6224 831, 19508 6210 830, 19522 6203 825, 19528 6200 819, 19528 6200 813, 19528 6200 806, 19528 6200 802, 19529 6200 800, 19529 6200 799, 19529 6200 797, 19529 6200 793, 19529 6200 786, 19529 6200 776, 19529 6203 761, 19529 6203 734, 19528 6205 684, 19526 6205 597, 19525 6207 462, 19525 6207 248</trace>
  <trace timeOffset="282347.16" brushRef="#br0" contextRef="#ctx0"> 21632 6099 267, 21632 6099 309, 21632 6099 359, 21632 6099 404, 21632 6099 436, 21632 6099 455, 21632 6099 469, 21632 6099 488, 21632 6099 510, 21632 6099 535, 21632 6099 561, 21624 6118 589, 21624 6131 615, 21624 6143 642, 21625 6154 667, 21631 6161 693, 21635 6171 716, 21643 6175 735, 21650 6180 751, 21661 6181 763, 21679 6183 771, 21697 6183 779, 21725 6181 785, 21751 6171 790, 21779 6159 794, 21808 6142 797, 21842 6122 801, 21877 6099 803, 21913 6075 805, 21954 6046 806, 21995 6016 805, 22037 5984 807, 22081 5949 809, 22127 5912 811, 22170 5874 810, 22215 5837 811, 22256 5803 807, 22292 5775 805, 22325 5753 803, 22354 5736 800, 22373 5724 794, 22383 5721 785, 22388 5719 777, 22388 5719 770, 22388 5719 765, 22388 5719 761, 22388 5731 753, 22380 5748 740, 22374 5763 718, 22365 5776 683, 22361 5784 622, 22358 5788 520, 22354 5793 341, 22353 5796 67</trace>
  <trace timeOffset="287563.44" brushRef="#br0" contextRef="#ctx0"> 23943 13837 391, 23943 13837 420, 23943 13837 441, 23943 13837 459, 23943 13837 473, 23943 13837 481, 23943 13837 488, 23943 13837 492, 23943 13837 497, 23943 13837 503, 23930 13817 509, 23923 13825 517, 23914 13839 528, 23903 13866 540, 23895 13894 554, 23888 13930 570, 23882 13972 585, 23878 14023 596, 23876 14079 606, 23874 14141 612, 23874 14209 618, 23872 14279 621, 23872 14352 624, 23871 14425 629, 23868 14497 632, 23866 14570 636, 23863 14639 637, 23862 14704 637, 23860 14764 639, 23860 14816 641, 23860 14865 645, 23860 14908 648, 23862 14944 656, 23866 14974 663, 23871 15000 671, 23876 15016 679, 23880 15030 687, 23883 15040 693, 23885 15044 700, 23888 15049 706, 23888 15049 711, 23888 15049 717, 23888 15049 719, 23889 15050 719, 23891 15051 721, 23892 15054 720, 23892 15054 720, 23894 15057 715, 23894 15058 704, 23894 15058 679, 23895 15058 627, 23895 15057 542, 23895 15042 405, 23895 15020 168</trace>
  <trace timeOffset="288331.5" brushRef="#br0" contextRef="#ctx0"> 24070 13851 430, 24070 13851 443, 24070 13851 465, 24070 13851 500, 24070 13851 536, 24070 13851 569, 24070 13851 591, 24115 13766 606, 24134 13757 615, 24157 13750 623, 24183 13744 632, 24214 13741 640, 24249 13741 648, 24287 13741 656, 24329 13741 663, 24375 13744 666, 24424 13748 669, 24475 13754 670, 24528 13759 672, 24586 13764 675, 24647 13766 678, 24712 13766 682, 24784 13766 687, 24864 13764 693, 24949 13757 697, 25042 13750 700, 25137 13741 703, 25237 13733 705, 25339 13725 708, 25441 13718 709, 25542 13714 711, 25641 13712 712, 25735 13712 713, 25825 13712 714, 25908 13714 715, 25986 13721 716, 26058 13730 717, 26126 13739 717, 26189 13748 718, 26252 13757 719, 26311 13764 720, 26369 13769 723, 26422 13772 726, 26474 13774 728, 26526 13774 731, 26578 13774 735, 26628 13769 738, 26677 13762 738, 26723 13752 740, 26769 13745 742, 26811 13736 744, 26851 13729 746, 26889 13721 748, 26921 13715 748, 26948 13709 749, 26968 13706 751, 26979 13702 752, 26989 13701 755, 26995 13701 756, 26999 13700 756, 27006 13700 757, 27006 13700 759, 27006 13698 759, 27006 13698 761, 27008 13698 763, 27009 13698 766, 27011 13698 769, 27012 13698 772, 27014 13698 774, 27015 13698 776, 27015 13698 778, 27016 13698 780, 27016 13698 780, 27019 13700 783, 27024 13714 783, 27030 13734 784, 27038 13764 789, 27044 13801 786, 27050 13842 792, 27057 13889 792, 27063 13941 792, 27068 13999 794, 27073 14059 794, 27077 14125 796, 27082 14190 796, 27086 14255 798, 27090 14318 798, 27094 14382 801, 27097 14441 807, 27100 14497 808, 27102 14550 814, 27103 14595 816, 27105 14636 818, 27106 14672 821, 27108 14704 825, 27109 14732 827, 27111 14751 829, 27112 14769 831, 27113 14782 834, 27113 14787 836, 27115 14798 838, 27116 14802 840, 27116 14807 842, 27118 14814 844, 27118 14814 846, 27118 14814 847, 27118 14814 848, 27118 14815 848, 27119 14816 849, 27119 14818 849, 27119 14819 850, 27119 14821 850, 27119 14822 850, 27121 14822 849, 27121 14824 846, 27121 14824 841, 27121 14824 826, 27121 14826 800, 27121 14826 739, 27113 14818 598, 27102 14800 295</trace>
  <trace timeOffset="296715.97" brushRef="#br0" contextRef="#ctx0"> 10185 13496 206, 10185 13496 211, 10185 13496 215, 10185 13496 220, 10185 13496 221, 10185 13496 219, 10185 13496 218, 10185 13496 215, 10185 13496 211, 10185 13496 206, 10175 13496 193, 10175 13496 170, 10175 13496 132, 10175 13496 61</trace>
  <trace timeOffset="300225.2" brushRef="#br0" contextRef="#ctx0"> 23994 13278 316, 23994 13278 343, 23994 13278 374, 23994 13278 411, 23994 13278 445, 23994 13278 476, 23994 13278 506, 23994 13278 532, 23994 13278 558, 24000 13196 585, 24011 13180 603, 24021 13165 622, 24034 13150 636, 24047 13135 649, 24064 13121 660, 24080 13108 668, 24102 13092 674, 24123 13079 677, 24149 13065 681, 24174 13052 685, 24203 13040 688, 24234 13029 691, 24265 13021 695, 24301 13015 696, 24336 13011 697, 24372 13011 699, 24410 13011 699, 24446 13011 701, 24483 13017 702, 24521 13025 703, 24557 13037 704, 24595 13048 704, 24633 13065 705, 24671 13082 705, 24708 13101 705, 24745 13121 708, 24782 13145 711, 24817 13170 710, 24854 13196 713, 24888 13222 710, 24920 13249 710, 24950 13276 710, 24979 13304 710, 25005 13329 712, 25026 13357 711, 25046 13383 712, 25063 13406 711, 25076 13433 712, 25087 13455 712, 25096 13479 713, 25104 13503 713, 25110 13523 713, 25113 13540 714, 25115 13555 714, 25117 13568 714, 25118 13578 715, 25121 13590 715, 25121 13595 716, 25122 13600 716, 25122 13600 716, 25122 13600 716, 25122 13600 716, 25122 13602 716, 25122 13604 716, 25122 13605 715, 25122 13605 712, 25118 13605 705, 25104 13602 695, 25082 13592 683, 25053 13577 670, 25023 13558 657, 24991 13540 648, 24959 13521 643, 24929 13501 641, 24901 13483 640, 24878 13464 640, 24856 13450 641, 24842 13438 641, 24835 13433 645, 24832 13430 649, 24832 13430 654, 24830 13430 660, 24830 13430 664, 24829 13428 666, 24829 13426 669, 24828 13425 672, 24828 13425 676, 24828 13423 679, 24828 13423 682, 24830 13423 686, 24841 13423 690, 24855 13428 694, 24873 13437 697, 24888 13447 701, 24903 13459 704, 24916 13471 708, 24927 13483 712, 24939 13496 715, 24949 13510 718, 24958 13523 720, 24965 13533 722, 24973 13543 726, 24978 13551 731, 24984 13558 737, 24988 13565 742, 24991 13568 748, 24994 13571 753, 24994 13571 759, 24994 13571 766, 25001 13571 775, 25011 13571 783, 25024 13566 790, 25042 13555 795, 25058 13542 796, 25075 13523 797, 25092 13504 797, 25110 13483 797, 25130 13462 796, 25149 13443 794, 25166 13425 790, 25178 13411 784, 25189 13401 774, 25196 13394 755, 25199 13391 721, 25202 13389 621, 25202 13389 335, 25202 13383 34</trace>
  <trace timeOffset="318431.22" brushRef="#br0" contextRef="#ctx0"> 30965 4855 88, 30965 4855 128, 30965 4855 162, 30965 4855 190, 30965 4855 220, 30965 4855 246, 30965 4855 271, 30965 4855 293, 30965 4855 312, 30965 4855 328, 30971 4836 341, 30971 4834 353, 30971 4828 363, 30971 4821 366, 30971 4817 368, 30968 4809 368, 30959 4800 366, 30946 4792 366, 30929 4778 367, 30910 4767 368, 30891 4756 373, 30872 4746 376, 30854 4737 380, 30842 4729 382, 30829 4723 383, 30819 4718 386, 30810 4714 389, 30801 4710 390, 30797 4708 391, 30792 4706 392, 30792 4706 392, 30787 4705 394, 30783 4703 396, 30778 4703 396, 30774 4700 396, 30774 4700 396, 30772 4699 398, 30772 4699 402, 30767 4699 405, 30760 4699 412, 30749 4699 417, 30741 4700 425, 30732 4705 432, 30725 4711 439, 30719 4718 445, 30710 4732 449, 30702 4748 455, 30693 4770 459, 30687 4795 465, 30683 4821 469, 30680 4853 473, 30677 4889 479, 30672 4927 484, 30669 4967 492, 30664 5010 503, 30660 5054 513, 30654 5099 524, 30650 5145 530, 30643 5194 536, 30638 5241 538, 30634 5288 540, 30629 5336 544, 30627 5385 546, 30625 5435 550, 30624 5486 552, 30624 5537 552, 30624 5588 552, 30624 5636 553, 30624 5683 552, 30624 5729 553, 30627 5773 557, 30629 5816 558, 30631 5857 561, 30634 5896 563, 30635 5935 565, 30637 5975 570, 30637 6014 574, 30638 6055 579, 30638 6099 582, 30638 6143 586, 30638 6191 588, 30638 6239 590, 30638 6286 591, 30638 6333 596, 30640 6379 596, 30641 6423 600, 30645 6465 604, 30647 6509 604, 30648 6551 609, 30650 6595 610, 30651 6636 611, 30654 6678 613, 30655 6720 612, 30657 6761 613, 30657 6803 613, 30658 6845 614, 30658 6885 615, 30658 6928 617, 30658 6967 618, 30658 7005 620, 30658 7042 622, 30658 7074 625, 30658 7108 631, 30658 7141 635, 30658 7174 641, 30658 7207 643, 30658 7240 644, 30658 7274 645, 30657 7308 646, 30654 7343 648, 30651 7378 649, 30648 7417 648, 30641 7456 649, 30637 7495 650, 30631 7536 652, 30625 7576 655, 30621 7614 656, 30616 7650 658, 30612 7686 660, 30608 7720 661, 30604 7750 660, 30599 7781 663, 30595 7810 666, 30592 7839 668, 30589 7868 673, 30586 7896 674, 30582 7925 675, 30579 7953 676, 30576 7982 676, 30573 8011 676, 30572 8040 676, 30569 8069 675, 30567 8099 674, 30567 8128 674, 30567 8158 673, 30567 8189 673, 30567 8218 673, 30567 8246 673, 30567 8274 673, 30570 8298 674, 30572 8320 674, 30575 8342 675, 30578 8361 675, 30582 8381 676, 30586 8395 678, 30590 8410 678, 30595 8427 681, 30598 8438 680, 30604 8453 680, 30606 8463 681, 30609 8474 686, 30612 8490 688, 30616 8501 693, 30619 8516 693, 30622 8526 693, 30624 8535 693, 30625 8545 693, 30627 8553 693, 30628 8562 693, 30629 8572 693, 30631 8580 694, 30631 8585 694, 30632 8597 694, 30632 8603 694, 30632 8609 694, 30634 8621 694, 30634 8627 694, 30634 8633 695, 30635 8647 694, 30635 8653 695, 30635 8659 694, 30635 8669 695, 30635 8676 695, 30635 8681 695, 30637 8690 695, 30638 8695 698, 30638 8700 699, 30640 8705 701, 30640 8705 701, 30640 8705 702, 30640 8705 703, 30641 8707 704, 30641 8707 705, 30643 8710 706, 30645 8710 708, 30650 8715 709, 30652 8719 710, 30661 8724 711, 30669 8726 711, 30680 8727 711, 30696 8729 711, 30715 8729 711, 30732 8729 711, 30751 8729 710, 30771 8729 710, 30789 8729 710, 30815 8727 710, 30836 8726 710, 30859 8724 709, 30878 8720 709, 30900 8717 708, 30923 8714 708, 30943 8710 708, 30966 8707 708, 30991 8705 706, 31015 8702 706, 31037 8700 706, 31062 8698 705, 31085 8695 705, 31102 8695 704, 31120 8690 704, 31137 8690 704, 31154 8686 703, 31177 8681 703, 31193 8681 703, 31209 8678 702, 31228 8674 706, 31245 8671 706, 31264 8669 710, 31283 8666 713, 31294 8666 712, 31306 8664 715, 31320 8661 715, 31332 8661 715, 31345 8659 716, 31349 8657 716, 31360 8656 716, 31364 8654 717, 31374 8651 717, 31383 8649 718, 31390 8644 719, 31397 8639 720, 31402 8633 722, 31409 8629 723, 31413 8621 724, 31419 8615 726, 31423 8607 726, 31428 8600 727, 31431 8589 728, 31437 8574 729, 31440 8564 730, 31445 8547 732, 31446 8531 728, 31449 8514 728, 31451 8497 724, 31452 8478 724, 31454 8460 726, 31454 8440 726, 31454 8415 727, 31454 8390 728, 31452 8361 729, 31449 8329 730, 31446 8296 731, 31442 8260 732, 31437 8219 734, 31432 8178 734, 31426 8133 736, 31422 8090 736, 31417 8047 737, 31414 8003 737, 31412 7960 739, 31409 7918 740, 31406 7878 737, 31402 7840 738, 31400 7803 737, 31399 7768 739, 31396 7735 742, 31394 7703 745, 31391 7671 748, 31388 7640 750, 31386 7604 753, 31383 7570 754, 31380 7535 757, 31377 7497 759, 31374 7461 760, 31370 7422 761, 31367 7382 763, 31364 7340 763, 31363 7299 764, 31361 7253 764, 31361 7209 760, 31361 7164 760, 31361 7122 756, 31361 7081 756, 31364 7043 757, 31368 7005 757, 31371 6970 757, 31377 6934 756, 31380 6900 757, 31383 6868 757, 31386 6840 759, 31388 6813 759, 31390 6786 759, 31393 6757 759, 31394 6732 759, 31397 6705 759, 31400 6676 759, 31404 6647 759, 31407 6617 759, 31410 6585 759, 31413 6549 754, 31417 6517 754, 31423 6480 749, 31428 6445 748, 31431 6409 749, 31435 6370 749, 31436 6335 750, 31437 6298 750, 31439 6263 750, 31440 6229 750, 31442 6198 750, 31443 6169 750, 31445 6142 751, 31446 6116 750, 31446 6092 751, 31448 6067 751, 31448 6041 751, 31448 6017 751, 31449 5992 752, 31449 5964 752, 31451 5937 753, 31452 5907 753, 31454 5874 750, 31457 5842 750, 31459 5810 746, 31465 5776 745, 31469 5743 746, 31475 5711 744, 31480 5680 744, 31483 5650 744, 31485 5621 744, 31487 5596 744, 31488 5570 745, 31488 5552 745, 31488 5530 745, 31488 5511 745, 31488 5491 746, 31488 5465 747, 31488 5447 747, 31485 5429 748, 31484 5410 748, 31483 5397 748, 31481 5378 749, 31478 5358 748, 31477 5346 749, 31475 5325 750, 31474 5313 749, 31472 5300 749, 31471 5286 750, 31469 5271 750, 31468 5257 747, 31466 5243 748, 31465 5228 745, 31462 5216 746, 31462 5201 746, 31462 5196 745, 31461 5182 745, 31461 5175 745, 31459 5162 746, 31458 5148 745, 31457 5136 745, 31455 5121 745, 31454 5110 745, 31454 5096 746, 31452 5083 747, 31449 5064 746, 31449 5052 747, 31446 5034 745, 31446 5024 745, 31445 5012 745, 31443 5000 745, 31442 4993 745, 31440 4983 746, 31440 4976 744, 31439 4971 744, 31437 4959 744, 31436 4955 744, 31435 4949 745, 31432 4939 745, 31431 4934 746, 31429 4928 746, 31428 4917 746, 31426 4913 746, 31425 4904 746, 31422 4893 746, 31420 4882 747, 31417 4873 747, 31416 4863 747, 31413 4853 747, 31412 4848 746, 31410 4838 746, 31410 4833 746, 31409 4826 747, 31407 4816 749, 31406 4811 749, 31404 4805 749, 31402 4795 748, 31400 4790 747, 31399 4785 746, 31394 4775 747, 31393 4772 747, 31391 4767 747, 31387 4760 747, 31386 4755 746, 31383 4750 746, 31378 4743 746, 31377 4740 747, 31374 4735 748, 31368 4728 748, 31367 4725 748, 31364 4720 749, 31360 4713 749, 31357 4710 749, 31351 4703 750, 31346 4696 750, 31340 4691 750, 31334 4684 750, 31328 4678 750, 31323 4671 750, 31316 4666 745, 31309 4659 746, 31300 4655 742, 31293 4650 738, 31284 4646 740, 31276 4642 736, 31271 4640 736, 31263 4635 736, 31258 4633 736, 31254 4632 736, 31244 4630 736, 31240 4628 736, 31235 4625 736, 31225 4623 736, 31220 4621 736, 31209 4620 736, 31199 4617 736, 31186 4616 736, 31170 4613 737, 31159 4609 737, 31140 4608 736, 31120 4604 736, 31097 4604 736, 31066 4604 735, 31034 4604 733, 30997 4606 730, 30952 4616 722, 30900 4630 694, 30841 4647 636, 30774 4668 514, 30700 4696 237</trace>
  <trace timeOffset="321087.38" brushRef="#br0" contextRef="#ctx0"> 31086 5079 137, 31086 5079 177, 31086 5079 218, 31086 5079 257, 31086 5079 295, 31086 5079 331, 31086 5079 366, 31086 5079 396, 31086 5079 422, 31086 5079 442, 31094 5017 457, 31095 5017 468, 31095 5015 478, 31097 5015 490, 31098 5013 506, 31101 5013 523, 31102 5013 540, 31106 5013 555, 31112 5017 570, 31118 5025 583, 31126 5036 596, 31131 5045 606, 31135 5054 615, 31140 5063 623, 31144 5071 633, 31150 5078 644, 31151 5081 656, 31154 5086 670, 31154 5086 682, 31154 5086 693, 31154 5086 703, 31163 5086 713, 31176 5084 720, 31195 5074 727, 31218 5056 731, 31244 5032 737, 31271 5004 742, 31300 4971 746, 31329 4935 749, 31360 4900 749, 31387 4866 747, 31413 4834 747, 31435 4809 746, 31454 4785 745, 31466 4772 744, 31474 4764 742, 31478 4761 737, 31478 4761 726, 31478 4760 705, 31478 4760 676, 31478 4760 633, 31477 4770 565, 31466 4790 469, 31448 4819 300, 31426 4853 50</trace>
  <trace timeOffset="321535.4" brushRef="#br0" contextRef="#ctx0"> 30972 5666 216, 30972 5666 260, 30972 5666 298, 30972 5666 326, 30972 5666 348, 30972 5666 366, 30972 5666 390, 30972 5666 419, 30972 5666 451, 30972 5666 484, 30962 5666 515, 30962 5673 540, 30962 5683 562, 30962 5695 581, 30965 5704 600, 30969 5714 617, 30974 5721 634, 30979 5729 648, 30982 5733 663, 30989 5736 673, 30994 5736 682, 31004 5736 689, 31020 5736 696, 31037 5733 702, 31060 5721 709, 31082 5707 713, 31105 5688 717, 31127 5666 721, 31150 5643 724, 31173 5617 726, 31195 5591 727, 31215 5564 728, 31234 5538 727, 31250 5516 731, 31263 5499 731, 31273 5486 733, 31279 5479 732, 31283 5477 727, 31286 5474 718, 31286 5474 699, 31286 5474 672, 31286 5474 637, 31286 5474 594, 31286 5486 535, 31280 5504 456, 31270 5530 330, 31260 5559 128</trace>
  <trace timeOffset="321963.4" brushRef="#br0" contextRef="#ctx0"> 31021 6641 259, 31021 6641 297, 31021 6641 331, 31021 6641 366, 31021 6641 398, 31021 6641 433, 31021 6641 471, 31021 6641 512, 31021 6641 547, 31021 6641 578, 31021 6641 601, 31023 6658 620, 31027 6667 638, 31033 6673 651, 31040 6679 664, 31043 6681 675, 31055 6682 685, 31068 6682 693, 31086 6679 699, 31112 6668 703, 31134 6654 705, 31156 6636 706, 31176 6616 708, 31198 6590 709, 31217 6563 709, 31238 6534 710, 31258 6503 709, 31279 6470 706, 31299 6438 710, 31317 6408 708, 31334 6379 709, 31348 6355 705, 31357 6339 701, 31363 6330 696, 31365 6327 686, 31365 6327 665, 31365 6325 624, 31365 6325 561, 31365 6325 478, 31365 6325 371, 31365 6335 222, 31361 6350 5</trace>
  <trace timeOffset="322348.44" brushRef="#br0" contextRef="#ctx0"> 30994 7432 272, 30994 7432 306, 30994 7432 348, 30994 7432 394, 30994 7432 439, 30994 7432 481, 30994 7432 518, 30994 7432 548, 30994 7432 574, 30994 7432 597, 30994 7432 616, 31037 7444 632, 31056 7442 643, 31073 7432 650, 31095 7420 655, 31117 7403 658, 31138 7380 660, 31161 7354 664, 31183 7325 665, 31209 7294 665, 31235 7260 669, 31263 7225 671, 31292 7192 670, 31317 7161 672, 31341 7132 667, 31360 7112 663, 31371 7098 654, 31380 7090 636, 31383 7086 596, 31383 7086 537, 31383 7086 456, 31384 7088 355, 31384 7103 209, 31384 7125 0</trace>
  <trace timeOffset="322735.47" brushRef="#br0" contextRef="#ctx0"> 31004 8201 235, 31004 8201 260, 31004 8201 292, 31004 8201 322, 31004 8201 350, 31004 8201 374, 31004 8201 396, 31004 8201 413, 31004 8201 429, 31004 8201 447, 31004 8201 469, 31012 8229 495, 31018 8231 528, 31027 8231 557, 31040 8224 583, 31056 8211 607, 31075 8190 623, 31092 8165 636, 31115 8139 645, 31138 8111 649, 31163 8086 651, 31188 8058 650, 31214 8035 653, 31241 8013 649, 31267 7993 647, 31292 7977 641, 31313 7964 622, 31328 7954 594, 31337 7952 536, 31341 7950 449, 31341 7950 275, 31345 7950 35</trace>
  <trace timeOffset="323131.47" brushRef="#br0" contextRef="#ctx0"> 31056 8540 394, 31056 8540 398, 31056 8540 406, 31056 8540 419, 31056 8540 430, 31056 8540 439, 31056 8540 443, 31056 8540 441, 31143 8465 441, 31161 8447 437, 31180 8430 437, 31200 8413 440, 31222 8398 440, 31243 8385 443, 31263 8371 442, 31279 8358 442, 31292 8349 442, 31302 8339 442, 31309 8332 447, 31317 8327 446, 31326 8320 449, 31329 8318 447, 31334 8315 445, 31334 8315 441, 31334 8315 437, 31334 8315 431, 31335 8315 423, 31337 8313 414, 31338 8313 402, 31340 8313 380, 31340 8311 350, 31341 8311 305, 31341 8311 241, 31341 8311 145</trace>
  <trace timeOffset="326846.7" brushRef="#br0" contextRef="#ctx0"> 31557 4768 192, 31557 4768 235, 31557 4768 271, 31557 4768 299, 31557 4768 321, 31557 4768 341, 31557 4768 360, 31557 4768 381, 31557 4768 402, 31586 4688 422, 31589 4681 445, 31591 4676 469, 31594 4674 493, 31594 4667 515, 31594 4661 529, 31594 4650 538, 31594 4635 543, 31586 4623 546, 31575 4608 548, 31563 4596 550, 31548 4584 551, 31531 4573 553, 31513 4562 557, 31493 4553 563, 31472 4546 570, 31451 4539 576, 31429 4534 581, 31407 4531 586, 31386 4527 590, 31368 4526 589, 31349 4524 594, 31331 4524 594, 31317 4524 597, 31297 4524 601, 31277 4524 600, 31258 4524 604, 31234 4524 602, 31211 4524 604, 31188 4526 607, 31173 4527 609, 31156 4531 610, 31140 4534 613, 31123 4536 614, 31103 4541 617, 31085 4547 619, 31065 4553 621, 31047 4561 623, 31026 4570 625, 31006 4581 628, 30985 4591 632, 30966 4603 636, 30949 4613 640, 30932 4625 643, 30916 4637 646, 30901 4647 648, 30888 4659 651, 30875 4671 654, 30864 4684 657, 30851 4698 660, 30839 4711 660, 30829 4728 661, 30819 4745 663, 30810 4766 666, 30801 4788 669, 30792 4814 671, 30781 4843 674, 30772 4877 676, 30760 4913 680, 30748 4952 682, 30734 4993 686, 30721 5034 688, 30703 5078 690, 30687 5121 694, 30670 5163 693, 30654 5206 697, 30638 5245 695, 30625 5283 695, 30611 5320 695, 30602 5356 695, 30595 5392 697, 30592 5427 697, 30590 5462 700, 30590 5496 702, 30590 5533 703, 30595 5570 705, 30599 5606 704, 30604 5643 704, 30606 5678 706, 30611 5717 706, 30612 5753 708, 30616 5791 712, 30618 5829 711, 30618 5869 715, 30618 5907 715, 30618 5943 714, 30618 5981 715, 30618 6016 715, 30616 6053 716, 30616 6087 716, 30615 6124 717, 30615 6159 716, 30615 6195 716, 30615 6232 716, 30615 6268 717, 30615 6303 716, 30616 6339 718, 30618 6372 717, 30619 6406 717, 30619 6440 721, 30619 6472 721, 30619 6506 726, 30619 6541 726, 30615 6575 721, 30606 6611 722, 30599 6646 719, 30590 6682 720, 30582 6718 719, 30576 6754 719, 30572 6788 718, 30567 6822 719, 30566 6852 718, 30564 6882 719, 30564 6912 719, 30564 6941 719, 30564 6970 719, 30564 6999 719, 30564 7028 718, 30564 7059 719, 30564 7090 722, 30564 7124 722, 30564 7157 726, 30563 7192 726, 30561 7225 726, 30560 7258 726, 30558 7291 726, 30557 7323 727, 30556 7353 728, 30554 7385 729, 30554 7415 729, 30554 7445 730, 30554 7478 732, 30554 7507 734, 30554 7539 736, 30554 7571 739, 30557 7602 742, 30560 7633 745, 30564 7667 745, 30567 7699 746, 30570 7732 746, 30575 7764 747, 30576 7797 752, 30579 7831 754, 30580 7863 759, 30580 7895 760, 30580 7925 759, 30580 7954 761, 30580 7982 761, 30580 8008 762, 30582 8032 764, 30583 8057 764, 30586 8078 764, 30586 8095 766, 30589 8110 765, 30592 8126 766, 30593 8136 768, 30598 8153 768, 30604 8170 772, 30609 8182 772, 30619 8201 775, 30628 8218 779, 30635 8233 780, 30645 8248 785, 30652 8263 785, 30660 8280 787, 30669 8298 787, 30678 8315 789, 30687 8336 789, 30696 8356 789, 30706 8374 789, 30716 8393 792, 30726 8408 792, 30738 8424 792, 30749 8438 793, 30758 8447 794, 30768 8457 795, 30778 8468 796, 30789 8478 801, 30803 8490 801, 30813 8499 807, 30822 8508 807, 30832 8518 808, 30839 8524 808, 30848 8535 809, 30854 8540 809, 30861 8547 810, 30868 8553 810, 30874 8560 810, 30880 8565 810, 30888 8570 808, 30894 8576 809, 30901 8579 810, 30909 8584 810, 30916 8588 811, 30924 8591 812, 30932 8594 813, 30939 8599 813, 30949 8601 814, 30958 8604 814, 30966 8606 814, 30975 8609 815, 30986 8612 814, 30995 8614 814, 31004 8617 814, 31015 8618 814, 31020 8620 813, 31029 8621 813, 31034 8622 812, 31041 8622 812, 31052 8624 813, 31057 8624 813, 31063 8624 812, 31075 8626 811, 31080 8626 810, 31086 8626 810, 31097 8626 810, 31103 8626 810, 31114 8626 809, 31126 8626 809, 31137 8626 808, 31151 8624 807, 31163 8621 807, 31177 8617 806, 31193 8612 806, 31202 8607 806, 31217 8601 806, 31226 8599 806, 31235 8592 806, 31244 8588 806, 31252 8584 806, 31260 8577 805, 31266 8572 809, 31273 8567 809, 31277 8560 815, 31284 8555 816, 31287 8545 817, 31293 8531 817, 31297 8514 814, 31303 8492 818, 31309 8472 814, 31317 8450 818, 31325 8428 818, 31332 8405 818, 31340 8381 818, 31348 8356 817, 31355 8329 818, 31363 8303 818, 31370 8275 818, 31378 8246 817, 31384 8218 817, 31390 8189 817, 31396 8161 818, 31399 8133 819, 31404 8108 820, 31406 8082 820, 31409 8058 821, 31410 8035 821, 31412 8011 821, 31413 7986 821, 31416 7962 821, 31419 7937 822, 31422 7910 822, 31426 7879 823, 31431 7848 819, 31437 7814 819, 31443 7781 815, 31448 7749 815, 31454 7718 816, 31458 7689 815, 31461 7662 816, 31466 7633 816, 31468 7606 817, 31471 7579 817, 31472 7552 818, 31474 7525 818, 31475 7502 819, 31478 7475 819, 31481 7452 819, 31484 7425 818, 31488 7398 818, 31493 7372 818, 31500 7345 819, 31506 7318 819, 31511 7292 820, 31517 7265 820, 31522 7236 821, 31529 7209 821, 31533 7179 819, 31537 7149 821, 31542 7120 819, 31545 7088 821, 31548 7057 825, 31551 7025 825, 31552 6993 829, 31554 6963 831, 31554 6931 833, 31556 6900 835, 31559 6868 836, 31560 6837 836, 31563 6805 836, 31566 6774 836, 31569 6740 837, 31574 6709 837, 31578 6679 837, 31584 6650 837, 31589 6624 837, 31594 6597 837, 31600 6571 833, 31604 6546 834, 31608 6521 830, 31614 6495 830, 31620 6470 830, 31623 6445 830, 31626 6416 831, 31627 6389 831, 31628 6360 831, 31630 6330 830, 31631 6298 831, 31634 6263 830, 31637 6229 831, 31642 6193 830, 31647 6159 830, 31653 6124 829, 31657 6091 830, 31663 6060 830, 31668 6033 831, 31671 6007 830, 31675 5984 831, 31677 5969 831, 31680 5950 831, 31682 5940 831, 31682 5925 831, 31683 5903 832, 31683 5883 829, 31683 5857 830, 31683 5838 827, 31683 5818 827, 31683 5799 828, 31683 5778 828, 31683 5750 830, 31683 5721 829, 31682 5692 830, 31682 5663 830, 31680 5629 831, 31679 5594 831, 31679 5559 833, 31677 5525 833, 31677 5492 834, 31675 5460 835, 31675 5430 835, 31672 5402 836, 31669 5375 836, 31665 5349 836, 31660 5322 837, 31657 5298 838, 31653 5273 841, 31649 5248 843, 31643 5221 841, 31640 5194 843, 31636 5165 840, 31633 5133 840, 31631 5101 842, 31628 5066 842, 31627 5032 843, 31624 5000 843, 31621 4967 843, 31617 4939 844, 31610 4910 846, 31605 4884 846, 31600 4862 848, 31594 4841 849, 31586 4821 849, 31581 4809 850, 31575 4796 851, 31566 4783 852, 31560 4775 855, 31551 4761 856, 31545 4753 856, 31539 4746 858, 31531 4738 858, 31526 4731 858, 31517 4723 858, 31511 4716 858, 31506 4708 858, 31500 4699 858, 31490 4688 859, 31484 4681 859, 31475 4668 859, 31466 4659 859, 31458 4650 859, 31448 4638 859, 31437 4628 861, 31429 4620 861, 31417 4609 861, 31412 4603 861, 31402 4596 860, 31394 4591 859, 31387 4585 859, 31378 4579 859, 31370 4573 859, 31363 4568 859, 31358 4566 858, 31351 4561 858, 31346 4559 856, 31341 4558 856, 31338 4556 851, 31334 4555 851, 31329 4553 850, 31320 4550 848, 31311 4547 845, 31306 4546 842, 31297 4542 834, 31293 4541 832, 31289 4539 833, 31284 4538 833, 31284 4538 833, 31283 4536 832, 31283 4536 832, 31280 4536 831, 31279 4535 830, 31277 4535 829, 31276 4535 827, 31274 4535 825, 31273 4535 818, 31271 4534 810, 31270 4534 798, 31269 4534 780, 31267 4534 760, 31266 4534 723, 31264 4534 660, 31264 4536 545, 31264 4544 358, 31266 4558 87</trace>
  <trace timeOffset="336863.28" brushRef="#br0" contextRef="#ctx0"> 32393 4880 158, 32393 4880 193, 32393 4880 226, 32393 4880 255, 32393 4880 281, 32393 4880 303, 32393 4880 323, 32393 4880 340, 32393 4880 357, 32393 4880 372, 32402 4838 388, 32402 4826 406, 32402 4814 422, 32402 4797 439, 32398 4782 453, 32392 4763 465, 32385 4746 475, 32376 4729 482, 32364 4714 489, 32354 4699 495, 32341 4686 502, 32333 4675 510, 32324 4664 519, 32318 4657 528, 32310 4649 537, 32304 4642 546, 32301 4637 555, 32295 4630 563, 32292 4625 572, 32289 4621 580, 32288 4618 589, 32288 4618 597, 32285 4613 607, 32281 4611 616, 32278 4608 625, 32276 4604 633, 32276 4604 640, 32275 4603 645, 32275 4603 649, 32273 4601 653, 32272 4601 655, 32272 4600 658, 32270 4600 660, 32269 4599 660, 32269 4599 660, 32267 4596 658, 32266 4596 658, 32265 4596 657, 32263 4596 657, 32262 4596 657, 32256 4596 657, 32247 4600 657, 32236 4609 658, 32225 4617 658, 32214 4628 658, 32205 4638 658, 32196 4652 658, 32185 4668 660, 32175 4686 663, 32165 4705 663, 32153 4723 664, 32143 4740 665, 32133 4758 665, 32123 4773 667, 32114 4788 668, 32105 4804 670, 32099 4814 671, 32091 4828 672, 32085 4843 674, 32079 4860 675, 32070 4882 677, 32062 4905 679, 32055 4928 682, 32048 4952 683, 32039 4978 685, 32032 5004 686, 32026 5032 683, 32019 5061 683, 32011 5093 680, 32003 5126 685, 31996 5163 685, 31988 5201 690, 31979 5242 691, 31968 5285 688, 31958 5325 690, 31947 5366 685, 31938 5406 687, 31929 5442 687, 31922 5477 688, 31915 5511 689, 31910 5542 689, 31906 5574 690, 31903 5604 689, 31902 5635 690, 31900 5666 691, 31899 5695 693, 31897 5726 695, 31897 5753 696, 31896 5782 697, 31896 5811 700, 31894 5840 700, 31893 5871 704, 31891 5900 704, 31890 5928 705, 31887 5957 706, 31887 5984 708, 31886 6012 710, 31885 6041 712, 31882 6072 713, 31880 6102 714, 31877 6133 715, 31874 6163 716, 31871 6195 718, 31868 6225 718, 31865 6258 719, 31863 6289 719, 31860 6320 721, 31857 6350 721, 31854 6382 723, 31853 6413 723, 31851 6445 723, 31850 6477 727, 31848 6509 727, 31845 6542 731, 31842 6574 731, 31841 6607 731, 31838 6638 732, 31837 6670 732, 31835 6700 733, 31832 6732 733, 31831 6761 733, 31827 6790 733, 31825 6818 733, 31824 6846 733, 31822 6873 733, 31822 6900 734, 31822 6929 735, 31822 6958 735, 31822 6987 736, 31821 7016 736, 31821 7045 737, 31819 7074 738, 31818 7103 740, 31815 7132 746, 31814 7163 747, 31811 7192 752, 31808 7221 752, 31805 7249 753, 31803 7277 754, 31802 7304 755, 31800 7331 755, 31799 7360 755, 31799 7389 756, 31799 7417 756, 31799 7444 757, 31799 7470 757, 31799 7495 759, 31799 7521 759, 31799 7547 759, 31799 7571 760, 31800 7596 761, 31802 7621 761, 31803 7645 762, 31805 7669 761, 31806 7689 762, 31806 7713 763, 31808 7733 763, 31809 7755 764, 31811 7775 764, 31812 7797 769, 31814 7820 769, 31814 7836 773, 31815 7856 773, 31815 7875 772, 31816 7893 772, 31818 7917 772, 31819 7940 772, 31822 7961 772, 31824 7983 773, 31825 8006 774, 31827 8028 774, 31827 8052 773, 31829 8076 773, 31831 8099 772, 31832 8124 773, 31834 8140 772, 31835 8158 772, 31837 8177 772, 31838 8189 772, 31841 8208 772, 31842 8226 772, 31844 8239 772, 31847 8257 772, 31850 8275 773, 31851 8286 773, 31854 8303 774, 31856 8320 776, 31857 8332 776, 31861 8349 776, 31863 8366 774, 31864 8378 775, 31867 8393 775, 31868 8403 775, 31871 8412 777, 31874 8422 776, 31877 8430 775, 31880 8438 775, 31882 8440 775, 31886 8448 775, 31890 8453 778, 31893 8456 778, 31899 8463 778, 31902 8467 779, 31909 8470 780, 31915 8477 780, 31923 8480 790, 31931 8485 792, 31939 8487 793, 31948 8490 799, 31959 8490 796, 31970 8492 802, 31981 8494 802, 31993 8494 803, 32002 8495 807, 32013 8497 807, 32017 8497 809, 32028 8499 808, 32033 8499 808, 32038 8499 808, 32045 8501 809, 32049 8501 809, 32055 8501 806, 32061 8501 807, 32072 8501 807, 32077 8501 807, 32085 8501 806, 32096 8501 806, 32105 8499 804, 32114 8497 805, 32123 8492 808, 32139 8486 808, 32152 8480 808, 32169 8470 809, 32181 8465 809, 32194 8457 809, 32207 8451 810, 32214 8445 810, 32228 8438 811, 32239 8430 811, 32246 8425 811, 32259 8416 811, 32265 8412 812, 32270 8406 812, 32278 8401 813, 32282 8393 814, 32289 8386 816, 32293 8378 817, 32301 8361 819, 32307 8349 820, 32316 8328 820, 32325 8310 821, 32333 8290 822, 32341 8271 823, 32353 8248 825, 32362 8224 825, 32372 8201 825, 32383 8175 825, 32393 8151 826, 32402 8124 826, 32412 8097 828, 32421 8070 827, 32427 8043 829, 32434 8018 829, 32439 7990 830, 32445 7962 832, 32448 7935 834, 32453 7908 835, 32456 7879 832, 32458 7849 832, 32461 7819 829, 32464 7786 829, 32470 7753 830, 32473 7720 830, 32476 7686 831, 32479 7650 830, 32483 7614 831, 32489 7577 831, 32495 7539 831, 32502 7503 831, 32507 7466 832, 32513 7429 831, 32516 7393 832, 32519 7358 831, 32522 7324 832, 32524 7292 832, 32524 7260 833, 32525 7231 834, 32525 7203 832, 32525 7175 833, 32525 7149 831, 32525 7124 832, 32524 7099 832, 32522 7074 832, 32519 7049 833, 32516 7025 833, 32515 6999 834, 32513 6973 834, 32512 6946 834, 32510 6919 834, 32510 6888 834, 32510 6858 834, 32510 6826 834, 32510 6795 835, 32510 6762 835, 32510 6728 835, 32510 6696 835, 32510 6664 834, 32510 6631 834, 32510 6599 834, 32510 6566 831, 32510 6534 832, 32512 6506 828, 32512 6477 829, 32512 6450 829, 32512 6425 830, 32512 6399 831, 32512 6372 831, 32512 6347 831, 32512 6320 831, 32512 6292 832, 32510 6266 832, 32509 6236 832, 32505 6207 832, 32502 6176 833, 32497 6148 833, 32493 6121 834, 32490 6094 835, 32490 6065 835, 32490 6036 833, 32490 6009 834, 32490 5979 833, 32490 5950 833, 32493 5922 835, 32499 5891 833, 32503 5861 834, 32507 5830 831, 32510 5800 831, 32512 5771 832, 32513 5744 832, 32515 5719 834, 32516 5695 834, 32518 5678 835, 32519 5659 836, 32519 5639 837, 32519 5620 837, 32521 5593 839, 32521 5567 839, 32521 5542 840, 32521 5525 841, 32521 5504 841, 32521 5484 842, 32521 5465 843, 32521 5445 843, 32521 5427 843, 32521 5407 843, 32521 5388 843, 32521 5363 843, 32521 5337 843, 32519 5320 842, 32519 5300 843, 32518 5283 844, 32516 5270 846, 32516 5250 848, 32516 5236 847, 32516 5221 848, 32516 5199 845, 32516 5184 845, 32516 5163 845, 32515 5143 845, 32515 5129 847, 32512 5110 847, 32512 5099 846, 32510 5086 846, 32509 5074 846, 32509 5060 846, 32509 5049 847, 32509 5032 847, 32509 5020 847, 32507 5005 848, 32507 4991 848, 32507 4978 848, 32506 4964 848, 32506 4951 848, 32505 4939 849, 32505 4932 849, 32503 4919 848, 32503 4913 849, 32503 4899 849, 32502 4885 849, 32502 4873 850, 32502 4862 849, 32500 4850 850, 32500 4838 851, 32499 4824 851, 32499 4811 852, 32497 4799 852, 32495 4785 851, 32492 4773 852, 32490 4763 852, 32489 4756 853, 32487 4746 853, 32487 4740 851, 32486 4734 851, 32484 4723 852, 32483 4718 852, 32481 4713 855, 32480 4703 855, 32479 4699 855, 32477 4694 855, 32474 4686 854, 32473 4681 854, 32471 4676 855, 32470 4671 855, 32467 4667 856, 32464 4662 856, 32463 4659 854, 32461 4654 853, 32461 4654 853, 32461 4652 852, 32460 4649 852, 32457 4645 851, 32456 4640 848, 32454 4637 845, 32454 4637 841, 32453 4635 834, 32453 4635 823, 32453 4635 801, 32453 4633 757, 32453 4632 666, 32453 4630 445, 32453 4630 136</trace>
  <trace timeOffset="339071.4" brushRef="#br0" contextRef="#ctx0"> 29863 4098 62, 29863 4098 92, 29863 4098 120, 29863 4098 148, 29863 4098 177, 29863 4098 208, 29863 4098 244, 29863 4098 280, 29863 4098 316, 29863 4098 352, 29850 4109 386, 29850 4110 414, 29849 4112 442, 29849 4113 468, 29847 4114 493, 29847 4117 522, 29846 4117 547, 29846 4120 573, 29844 4120 598, 29844 4121 623, 29843 4121 649, 29843 4121 674, 29843 4122 693, 29842 4122 711, 29842 4122 723, 29840 4122 732, 29839 4117 740, 29837 4105 746, 29837 4085 750, 29837 4064 755, 29837 4037 759, 29844 4009 761, 29852 3980 763, 29863 3950 765, 29873 3916 767, 29888 3880 765, 29902 3845 767, 29921 3810 766, 29938 3776 768, 29960 3742 771, 29982 3708 773, 30002 3675 774, 30024 3641 775, 30047 3604 776, 30070 3568 777, 30093 3534 778, 30119 3499 779, 30145 3465 782, 30173 3434 783, 30200 3401 785, 30227 3371 786, 30258 3341 787, 30288 3310 787, 30320 3282 789, 30353 3253 789, 30388 3224 782, 30423 3197 782, 30458 3171 776, 30491 3145 775, 30524 3123 777, 30554 3103 778, 30580 3084 780, 30606 3067 780, 30631 3050 781, 30652 3038 781, 30673 3025 781, 30693 3013 781, 30713 3004 780, 30734 2994 780, 30755 2987 779, 30777 2981 778, 30800 2977 777, 30822 2974 775, 30846 2972 774, 30871 2971 774, 30897 2971 773, 30923 2971 772, 30949 2971 771, 30975 2971 769, 31003 2971 768, 31029 2974 767, 31053 2978 765, 31079 2983 765, 31102 2989 764, 31126 2994 762, 31149 3002 761, 31173 3012 760, 31198 3021 762, 31223 3031 767, 31247 3042 769, 31270 3055 772, 31293 3064 771, 31315 3077 770, 31334 3089 768, 31354 3101 769, 31374 3113 768, 31393 3124 768, 31413 3135 767, 31431 3145 766, 31449 3154 766, 31466 3165 765, 31480 3171 765, 31491 3178 764, 31504 3185 763, 31511 3192 762, 31523 3202 766, 31533 3213 766, 31540 3226 771, 31549 3242 770, 31557 3259 770, 31563 3275 769, 31571 3294 769, 31577 3310 770, 31581 3329 769, 31588 3347 769, 31592 3367 768, 31598 3387 768, 31604 3406 768, 31611 3425 768, 31618 3439 768, 31623 3454 768, 31627 3464 768, 31628 3474 768, 31633 3489 767, 31636 3505 768, 31637 3520 768, 31639 3538 769, 31639 3559 770, 31639 3582 771, 31634 3612 771, 31628 3638 772, 31621 3664 772, 31613 3691 773, 31605 3718 773, 31598 3745 773, 31591 3771 773, 31584 3793 773, 31579 3808 774, 31575 3825 773, 31572 3840 776, 31569 3852 775, 31566 3870 779, 31563 3885 779, 31562 3897 778, 31557 3916 779, 31554 3933 779, 31549 3950 779, 31543 3974 780, 31537 3995 781, 31530 4016 782, 31522 4037 783, 31513 4059 784, 31504 4081 785, 31495 4103 786, 31485 4122 787, 31478 4138 787, 31472 4151 787, 31468 4160 789, 31462 4169 787, 31458 4178 789, 31457 4183 789, 31455 4188 789, 31454 4192 790, 31452 4196 790, 31451 4201 790, 31446 4212 792, 31445 4216 792, 31440 4225 793, 31437 4235 793, 31431 4243 794, 31426 4253 794, 31422 4260 794, 31416 4270 795, 31412 4275 795, 31406 4284 795, 31402 4286 795, 31400 4289 795, 31400 4289 795, 31396 4291 796, 31393 4293 798, 31390 4296 798, 31381 4296 799, 31368 4296 799, 31354 4289 800, 31334 4277 801, 31315 4262 802, 31296 4243 799, 31277 4223 797, 31260 4201 794, 31244 4180 792, 31231 4159 792, 31223 4143 793, 31217 4130 794, 31214 4121 795, 31212 4117 796, 31211 4112 796, 31211 4112 797, 31209 4112 796, 31209 4112 796, 31209 4112 794, 31209 4110 793, 31209 4109 792, 31209 4109 789, 31209 4107 786, 31209 4107 784, 31209 4107 783, 31209 4107 783, 31212 4114 782, 31220 4129 783, 31229 4146 782, 31238 4166 782, 31247 4188 785, 31257 4210 785, 31266 4235 789, 31274 4258 793, 31286 4282 793, 31294 4306 797, 31303 4328 797, 31311 4348 797, 31317 4362 797, 31323 4377 798, 31328 4386 798, 31334 4394 798, 31338 4402 798, 31345 4407 799, 31351 4414 800, 31354 4417 800, 31361 4420 801, 31365 4421 801, 31377 4421 802, 31391 4421 803, 31407 4421 804, 31426 4412 804, 31443 4400 805, 31461 4385 804, 31480 4367 805, 31498 4347 804, 31516 4325 804, 31533 4303 804, 31549 4284 804, 31560 4267 804, 31569 4255 804, 31574 4250 803, 31575 4245 802, 31578 4235 800, 31579 4231 792, 31579 4220 767, 31579 4201 704, 31578 4185 563, 31569 4158 264</trace>
  <trace timeOffset="340351.47" brushRef="#br0" contextRef="#ctx0"> 30820 2447 175, 30820 2447 220, 30820 2447 266, 30820 2447 303, 30820 2447 340, 30820 2447 373, 30820 2447 406, 30820 2447 437, 30820 2447 466, 30820 2447 490, 30827 2375 513, 30822 2365 532, 30816 2358 548, 30809 2351 562, 30801 2346 574, 30797 2344 585, 30787 2341 594, 30781 2341 599, 30770 2341 604, 30751 2341 607, 30736 2346 610, 30718 2358 611, 30700 2370 613, 30687 2384 614, 30673 2399 616, 30661 2415 619, 30650 2432 620, 30637 2450 621, 30627 2469 622, 30618 2488 622, 30609 2508 623, 30604 2530 634, 30596 2552 641, 30590 2573 650, 30583 2596 657, 30579 2611 657, 30575 2629 658, 30572 2648 660, 30572 2660 661, 30572 2680 663, 30572 2697 664, 30572 2714 666, 30579 2735 667, 30587 2753 670, 30596 2769 670, 30606 2784 670, 30619 2799 672, 30632 2813 673, 30647 2827 675, 30660 2839 676, 30674 2854 677, 30692 2866 676, 30709 2880 678, 30725 2892 679, 30742 2905 680, 30757 2917 682, 30770 2924 683, 30780 2931 684, 30789 2937 686, 30798 2939 688, 30807 2944 690, 30815 2946 694, 30823 2951 697, 30829 2952 699, 30838 2954 702, 30842 2956 705, 30852 2956 710, 30862 2956 715, 30872 2956 720, 30888 2952 723, 30903 2945 727, 30923 2937 730, 30940 2924 732, 30958 2912 734, 30972 2897 736, 30988 2883 739, 31003 2868 740, 31015 2852 742, 31027 2839 744, 31034 2827 746, 31043 2815 748, 31049 2802 750, 31052 2793 752, 31056 2778 755, 31060 2763 757, 31062 2752 760, 31065 2733 763, 31066 2714 764, 31068 2696 767, 31070 2670 770, 31072 2648 773, 31072 2625 766, 31073 2601 763, 31075 2576 755, 31078 2552 752, 31079 2535 757, 31080 2517 759, 31082 2506 763, 31083 2493 765, 31083 2481 766, 31083 2469 768, 31085 2455 769, 31085 2442 770, 31085 2431 772, 31085 2424 773, 31085 2411 773, 31085 2405 774, 31083 2392 775, 31078 2375 775, 31075 2365 776, 31066 2351 777, 31062 2344 777, 31056 2336 779, 31047 2324 782, 31041 2317 784, 31033 2306 789, 31027 2300 792, 31021 2292 793, 31017 2285 795, 31014 2280 797, 31006 2273 798, 31003 2270 800, 31000 2267 800, 30997 2263 800, 30992 2260 800, 30989 2257 800, 30986 2255 801, 30984 2253 802, 30984 2253 802, 30977 2252 802, 30972 2250 801, 30968 2248 801, 30963 2247 801, 30963 2247 801, 30958 2247 801, 30952 2247 800, 30945 2247 799, 30939 2247 798, 30939 2247 796, 30937 2245 793, 30933 2245 786, 30927 2245 771, 30918 2247 740, 30903 2256 665, 30888 2270 492, 30865 2287 196</trace>
  <trace timeOffset="344350.7" brushRef="#br0" contextRef="#ctx0"> 30009 3745 367, 30009 3745 370, 30009 3745 375, 30009 3745 389, 30009 3745 412, 30009 3745 443, 30009 3745 481, 30009 3745 524, 30009 3745 563, 30009 3745 600, 29993 3764 631, 29992 3764 657, 29992 3766 682, 29992 3766 702, 29992 3766 719, 29992 3766 732, 29992 3766 741, 29992 3759 747, 29992 3745 753, 29992 3722 759, 29992 3698 763, 29992 3666 767, 29992 3631 770, 29992 3595 771, 29993 3553 773, 29999 3508 773, 30008 3459 775, 30018 3406 775, 30031 3352 777, 30045 3297 778, 30058 3242 776, 30073 3188 779, 30086 3138 777, 30099 3088 780, 30109 3040 783, 30119 2994 785, 30127 2952 790, 30133 2913 795, 30139 2876 799, 30144 2842 801, 30147 2813 805, 30151 2785 805, 30155 2757 808, 30161 2728 809, 30170 2697 810, 30178 2663 810, 30193 2628 801, 30207 2588 795, 30224 2546 784, 30244 2503 779, 30264 2462 780, 30285 2423 781, 30306 2385 782, 30327 2346 782, 30350 2309 781, 30373 2273 780, 30394 2238 781, 30417 2206 781, 30438 2174 783, 30459 2147 783, 30481 2119 784, 30505 2094 784, 30533 2068 787, 30564 2042 789, 30601 2014 792, 30640 1988 792, 30684 1959 792, 30731 1928 776, 30783 1898 760, 30838 1867 745, 30894 1835 729, 30949 1802 728, 31003 1773 728, 31052 1746 727, 31095 1720 727, 31137 1700 728, 31172 1680 728, 31205 1663 728, 31235 1649 727, 31264 1639 727, 31290 1630 727, 31317 1622 727, 31345 1613 726, 31375 1606 724, 31409 1598 724, 31445 1590 723, 31485 1581 722, 31530 1573 721, 31575 1567 720, 31623 1561 718, 31668 1559 716, 31712 1558 716, 31753 1558 714, 31789 1558 714, 31824 1564 712, 31854 1573 710, 31882 1585 708, 31908 1598 704, 31931 1613 709, 31955 1627 706, 31979 1644 711, 32005 1663 716, 32030 1683 715, 32058 1702 720, 32087 1723 719, 32117 1743 718, 32149 1764 717, 32182 1785 716, 32217 1806 716, 32252 1830 715, 32286 1852 730, 32316 1875 745, 32340 1898 759, 32360 1919 774, 32377 1939 772, 32392 1959 771, 32408 1976 770, 32419 1997 770, 32431 2017 769, 32441 2038 769, 32450 2059 768, 32457 2081 769, 32461 2106 768, 32464 2130 768, 32470 2155 767, 32471 2184 767, 32476 2213 766, 32479 2241 766, 32481 2270 766, 32484 2297 766, 32486 2324 766, 32487 2348 766, 32489 2373 765, 32489 2397 766, 32489 2421 767, 32489 2444 768, 32489 2469 769, 32489 2493 770, 32486 2518 778, 32481 2546 782, 32473 2573 792, 32463 2601 795, 32453 2628 795, 32444 2653 796, 32433 2680 796, 32424 2709 796, 32413 2738 796, 32401 2770 796, 32389 2805 797, 32373 2842 798, 32360 2880 798, 32347 2917 800, 32333 2956 799, 32321 2992 800, 32310 3025 800, 32301 3057 800, 32292 3088 800, 32285 3116 801, 32276 3141 801, 32270 3165 802, 32265 3188 806, 32259 3210 806, 32249 3234 810, 32240 3255 810, 32233 3275 810, 32224 3297 812, 32217 3318 812, 32210 3339 812, 32202 3364 813, 32194 3389 814, 32184 3418 815, 32172 3449 818, 32161 3479 819, 32149 3508 820, 32139 3535 820, 32130 3560 820, 32123 3584 820, 32117 3605 820, 32111 3624 821, 32108 3638 822, 32105 3653 822, 32100 3670 825, 32097 3688 825, 32093 3710 827, 32088 3732 829, 32084 3752 831, 32079 3771 832, 32075 3793 834, 32070 3816 835, 32062 3840 836, 32055 3869 841, 32046 3897 839, 32035 3928 843, 32026 3957 844, 32017 3984 844, 32009 4009 846, 32005 4030 845, 32000 4051 845, 31997 4066 845, 31996 4083 841, 31996 4093 842, 31996 4107 842, 31996 4120 843, 31996 4134 847, 31996 4146 847, 31996 4159 847, 31996 4173 847, 31996 4183 847, 31996 4195 847, 31996 4207 847, 31996 4218 847, 31996 4230 849, 31996 4241 849, 31996 4247 850, 31996 4258 850, 31996 4264 851, 31996 4271 851, 31996 4282 852, 31996 4288 852, 31994 4293 852, 31994 4300 852, 31994 4300 852, 31993 4300 852, 31993 4300 852, 31993 4301 853, 31993 4303 852, 31993 4304 853, 31993 4306 853, 31993 4308 853, 31993 4309 854, 31993 4311 854, 31993 4313 858, 31993 4313 858, 31991 4316 859, 31991 4317 860, 31990 4317 856, 31982 4317 851, 31971 4316 846, 31957 4304 842, 31938 4289 841, 31923 4270 842, 31909 4247 842, 31899 4223 842, 31887 4198 842, 31880 4175 842, 31874 4159 841, 31868 4142 842, 31865 4134 844, 31863 4122 844, 31860 4112 844, 31856 4100 845, 31853 4092 844, 31851 4088 844, 31850 4084 845, 31850 4084 846, 31848 4083 847, 31848 4083 847, 31848 4081 847, 31847 4079 846, 31847 4078 846, 31847 4076 846, 31847 4075 846, 31847 4074 846, 31845 4071 846, 31845 4071 846, 31845 4068 846, 31845 4068 846, 31845 4066 847, 31845 4064 848, 31845 4063 848, 31845 4062 849, 31844 4060 849, 31844 4054 849, 31842 4048 849, 31841 4036 850, 31839 4025 849, 31838 4013 850, 31837 4002 852, 31835 3996 852, 31834 3984 852, 31832 3980 853, 31831 3974 850, 31831 3970 849, 31831 3970 849, 31829 3967 848, 31829 3967 849, 31829 3967 848, 31829 3967 847, 31829 3964 845, 31829 3964 843, 31829 3964 841, 31829 3964 841, 31829 3964 840, 31829 3971 840, 31832 3982 839, 31838 4001 838, 31844 4019 837, 31850 4039 837, 31856 4059 837, 31864 4079 837, 31870 4100 837, 31877 4122 837, 31882 4138 837, 31886 4153 837, 31891 4166 836, 31894 4177 836, 31899 4186 835, 31902 4195 835, 31903 4200 834, 31905 4204 834, 31908 4209 834, 31908 4209 833, 31909 4212 833, 31910 4215 833, 31912 4218 833, 31915 4223 835, 31915 4223 835, 31915 4223 835, 31915 4223 836, 31916 4224 836, 31918 4225 836, 31920 4227 838, 31922 4228 839, 31923 4230 839, 31929 4231 845, 31934 4235 844, 31942 4238 849, 31952 4241 855, 31957 4242 856, 31968 4242 862, 31979 4242 862, 31996 4242 862, 32016 4238 863, 32035 4227 864, 32055 4215 864, 32075 4198 864, 32096 4178 864, 32117 4156 864, 32140 4132 864, 32161 4107 863, 32181 4084 863, 32198 4063 861, 32210 4048 862, 32220 4036 862, 32227 4028 863, 32230 4025 864, 32233 4022 865, 32233 4022 864, 32233 4021 864, 32233 4021 864, 32234 4019 863, 32236 4017 864, 32236 4017 863, 32237 4016 862, 32237 4016 859, 32239 4014 856, 32239 4013 852, 32243 4007 842, 32249 3996 823, 32256 3981 787, 32263 3957 712, 32269 3931 563, 32269 3900 261</trace>
  <trace timeOffset="345542.75" brushRef="#br0" contextRef="#ctx0"> 32487 1656 200, 32487 1656 255, 32487 1656 312, 32487 1656 358, 32487 1656 398, 32487 1656 431, 32487 1656 462, 32487 1656 488, 32487 1656 515, 32487 1656 539, 32487 1656 561, 32495 1707 580, 32495 1707 597, 32495 1707 612, 32495 1707 627, 32495 1707 638, 32495 1703 648, 32497 1688 654, 32506 1663 660, 32518 1627 664, 32533 1591 667, 32548 1555 670, 32565 1521 673, 32580 1485 681, 32593 1453 683, 32601 1423 690, 32609 1394 693, 32613 1374 695, 32616 1356 701, 32620 1344 701, 32622 1338 708, 32623 1334 706, 32623 1334 705, 32623 1332 704, 32623 1332 699, 32624 1332 697, 32626 1342 694, 32629 1362 691, 32630 1392 689, 32630 1427 688, 32630 1467 687, 32629 1509 686, 32626 1553 685, 32623 1594 684, 32622 1634 684, 32622 1673 685, 32622 1707 686, 32622 1740 687, 32622 1773 688, 32624 1804 689, 32624 1835 706, 32624 1867 724, 32624 1899 736, 32624 1931 754, 32623 1959 754, 32622 1988 755, 32622 2007 759, 32622 2026 760, 32622 2039 760, 32622 2051 761, 32622 2063 760, 32622 2068 760, 32622 2074 760, 32622 2074 760, 32622 2074 760, 32622 2074 760, 32622 2076 760, 32622 2077 760, 32622 2078 759, 32622 2080 756, 32622 2081 747, 32622 2081 741, 32615 2083 729, 32609 2083 716, 32597 2084 705, 32584 2084 690, 32578 2084 680, 32567 2086 671, 32561 2086 665, 32548 2088 660, 32535 2088 657, 32522 2089 656, 32510 2089 656, 32499 2089 657, 32486 2091 658, 32476 2091 660, 32463 2091 663, 32453 2091 667, 32441 2091 670, 32434 2091 674, 32424 2092 679, 32418 2092 684, 32412 2092 691, 32406 2094 698, 32406 2094 706, 32399 2094 715, 32395 2095 722, 32389 2095 730, 32385 2096 735, 32385 2096 739, 32383 2096 741, 32383 2096 743, 32382 2096 744, 32380 2098 746, 32379 2098 747, 32379 2098 748, 32377 2098 748, 32377 2100 749, 32377 2101 751, 32392 2103 753, 32418 2106 755, 32453 2106 756, 32493 2106 756, 32539 2106 760, 32591 2103 765, 32647 2098 768, 32707 2095 771, 32770 2094 771, 32834 2092 770, 32893 2092 769, 32949 2092 769, 32996 2092 768, 33037 2092 767, 33070 2092 768, 33092 2092 768, 33106 2092 769, 33118 2092 770, 33123 2092 771, 33129 2092 773, 33136 2092 776, 33136 2092 781, 33136 2092 786, 33136 2092 793, 33138 2092 799, 33139 2092 803, 33141 2092 805, 33142 2092 806, 33144 2092 805, 33144 2092 806, 33144 2092 806, 33145 2092 807, 33145 2092 807, 33145 2092 807, 33146 2092 807, 33146 2092 806, 33146 2091 805, 33148 2091 805, 33148 2091 804, 33148 2091 802, 33149 2091 800, 33149 2091 797, 33149 2091 790, 33149 2091 775, 33149 2091 748, 33149 2091 685, 33151 2091 524, 33151 2088 222</trace>
  <trace timeOffset="349094.97" brushRef="#br0" contextRef="#ctx0"> 30854 9068 167, 30854 9068 188, 30854 9068 218, 30854 9068 257, 30854 9068 300, 30854 9068 344, 30854 9068 389, 30854 9068 430, 30854 9068 471, 30854 9068 511, 30900 8999 546, 30900 8997 573, 30900 8997 595, 30901 8995 610, 30903 8994 621, 30903 8994 633, 30904 8994 641, 30904 8994 649, 30904 8997 657, 30904 9014 665, 30904 9041 674, 30900 9078 683, 30892 9114 690, 30884 9152 700, 30875 9186 705, 30866 9218 711, 30859 9249 716, 30852 9271 719, 30848 9288 721, 30845 9298 723, 30845 9303 726, 30845 9303 726, 30843 9303 728, 30843 9303 729, 30843 9304 731, 30842 9306 734, 30842 9307 735, 30841 9307 737, 30839 9307 738, 30836 9299 738, 30833 9281 737, 30829 9252 738, 30825 9220 739, 30823 9186 738, 30822 9149 739, 30822 9113 738, 30822 9078 738, 30822 9046 739, 30822 9017 740, 30822 8995 742, 30822 8978 743, 30823 8967 745, 30825 8961 747, 30827 8957 749, 30827 8957 751, 30827 8955 750, 30827 8955 751, 30829 8955 752, 30835 8955 753, 30843 8967 756, 30858 8987 759, 30872 9015 759, 30884 9048 761, 30897 9085 765, 30907 9120 764, 30916 9157 768, 30926 9190 767, 30935 9220 766, 30940 9247 766, 30946 9264 766, 30950 9276 766, 30952 9281 766, 30952 9281 766, 30952 9281 766, 30952 9281 766, 30953 9281 767, 30955 9283 768, 30955 9284 769, 30956 9286 770, 30956 9288 770, 30958 9289 772, 30958 9289 773, 30959 9290 773, 30959 9290 773, 30959 9292 772, 30960 9292 768, 30960 9292 765, 30960 9293 760, 30962 9293 751, 30962 9293 733, 30963 9293 701, 30968 9293 646, 30975 9288 559, 30985 9276 400, 30994 9264 132</trace>
  <trace timeOffset="349491.0" brushRef="#br0" contextRef="#ctx0"> 30901 9154 383, 30901 9154 425, 30901 9154 470, 30901 9154 519, 30901 9154 565, 30901 9154 602, 30901 9154 628, 30901 9154 647, 30901 9154 658, 30901 9154 666, 30878 9131 670, 30875 9131 674, 30872 9142 680, 30868 9161 683, 30865 9190 691, 30862 9222 694, 30862 9259 697, 30861 9298 701, 30861 9340 703, 30859 9385 710, 30855 9428 715, 30852 9472 722, 30848 9513 729, 30843 9552 736, 30838 9590 741, 30833 9622 748, 30829 9654 753, 30823 9685 759, 30820 9714 764, 30817 9740 769, 30815 9765 777, 30813 9789 779, 30812 9806 785, 30812 9823 786, 30810 9835 787, 30810 9847 789, 30810 9861 789, 30810 9873 790, 30810 9883 787, 30810 9888 787, 30810 9894 785, 30810 9894 783, 30810 9894 782, 30810 9894 781, 30810 9895 779, 30810 9897 777, 30810 9898 772, 30810 9900 762, 30812 9902 739, 30812 9903 700, 30812 9903 624, 30813 9903 506, 30815 9890 291, 30819 9871 20</trace>
  <trace timeOffset="350123.03" brushRef="#br0" contextRef="#ctx0"> 32025 8805 348, 32025 8805 392, 32025 8805 434, 32025 8805 476, 32025 8805 513, 32025 8805 545, 32025 8805 571, 32025 8805 592, 32025 8805 608, 32025 8805 620, 32025 8805 631, 32017 8782 638, 32016 8782 643, 32011 8782 647, 32003 8783 649, 31991 8797 652, 31973 8821 657, 31951 8857 660, 31925 8899 670, 31894 8950 675, 31861 9007 687, 31824 9068 702, 31786 9128 716, 31748 9189 731, 31709 9247 742, 31672 9299 751, 31637 9348 761, 31605 9394 768, 31578 9435 775, 31556 9471 781, 31536 9507 787, 31517 9540 793, 31504 9573 798, 31491 9605 801, 31481 9635 804, 31474 9662 806, 31466 9691 808, 31459 9716 809, 31455 9743 810, 31452 9760 811, 31451 9779 812, 31449 9793 815, 31448 9806 814, 31446 9818 817, 31446 9824 816, 31446 9832 817, 31446 9832 818, 31445 9832 819, 31445 9832 820, 31445 9833 820, 31443 9835 821, 31443 9836 821, 31443 9838 822, 31443 9840 823, 31442 9841 823, 31442 9843 825, 31442 9844 821, 31440 9844 812, 31440 9844 794, 31440 9844 756, 31439 9832 705, 31437 9813 627, 31437 9786 529, 31437 9753 396, 31440 9716 205</trace>
  <trace timeOffset="350688.06" brushRef="#br0" contextRef="#ctx0"> 31803 8958 262, 31803 8958 315, 31803 8958 365, 31803 8958 406, 31803 8958 440, 31803 8958 471, 31803 8958 502, 31803 8958 530, 31803 8958 555, 31803 8958 574, 31825 8879 589, 31825 8874 600, 31821 8867 608, 31818 8865 614, 31809 8864 619, 31793 8864 622, 31779 8864 627, 31756 8876 629, 31733 8891 633, 31709 8911 636, 31683 8935 640, 31654 8961 644, 31626 8987 650, 31598 9012 655, 31574 9036 663, 31551 9058 669, 31533 9077 676, 31520 9089 681, 31513 9097 686, 31510 9099 689, 31510 9099 690, 31508 9099 691, 31508 9099 691, 31508 9099 693, 31508 9099 694, 31514 9092 695, 31529 9078 697, 31548 9056 698, 31571 9032 698, 31597 9007 698, 31624 8978 697, 31653 8949 698, 31680 8922 696, 31705 8896 697, 31730 8874 698, 31751 8853 699, 31771 8838 700, 31785 8828 702, 31796 8820 704, 31805 8815 706, 31809 8814 710, 31818 8811 713, 31822 8809 717, 31832 8809 719, 31841 8809 721, 31850 8809 723, 31863 8816 724, 31874 8831 727, 31886 8850 730, 31897 8874 733, 31906 8898 736, 31913 8925 738, 31920 8952 740, 31928 8981 747, 31932 9010 749, 31938 9036 755, 31942 9061 756, 31945 9078 756, 31951 9094 757, 31952 9107 757, 31955 9117 757, 31957 9128 757, 31958 9132 759, 31959 9139 761, 31959 9139 761, 31959 9139 763, 31959 9139 762, 31961 9140 761, 31961 9142 761, 31961 9143 759, 31962 9144 756, 31962 9146 749, 31962 9147 736, 31964 9149 712, 31964 9151 660, 31964 9157 561, 31959 9167 392, 31945 9184 103</trace>
  <trace timeOffset="368947.1" brushRef="#br0" contextRef="#ctx0"> 3705 13271 261, 3705 13271 310, 3705 13271 356, 3705 13271 397, 3705 13271 437, 3705 13271 476, 3705 13271 515, 3705 13271 552, 3705 13271 587, 3705 13271 618, 3685 13190 640, 3675 13180 658, 3661 13172 665, 3643 13162 671, 3627 13157 675, 3611 13152 676, 3591 13150 678, 3572 13150 679, 3546 13150 680, 3523 13150 680, 3503 13154 683, 3488 13158 683, 3474 13164 686, 3467 13170 687, 3458 13175 687, 3450 13180 686, 3444 13187 686, 3439 13193 684, 3435 13202 684, 3430 13216 681, 3427 13225 681, 3424 13241 679, 3423 13258 679, 3421 13271 681, 3421 13290 682, 3421 13302 685, 3421 13314 687, 3421 13332 690, 3421 13343 693, 3423 13359 694, 3426 13375 696, 3430 13391 700, 3435 13411 702, 3439 13430 704, 3444 13450 706, 3450 13467 708, 3456 13488 709, 3462 13508 710, 3468 13528 711, 3475 13551 713, 3482 13572 713, 3490 13595 713, 3497 13616 713, 3507 13638 715, 3514 13660 718, 3523 13683 723, 3530 13706 727, 3537 13727 732, 3541 13744 739, 3544 13759 746, 3547 13776 752, 3549 13796 759, 3550 13812 766, 3550 13830 770, 3550 13850 777, 3549 13869 781, 3541 13894 784, 3532 13915 790, 3521 13931 796, 3510 13946 802, 3500 13955 809, 3490 13963 817, 3482 13968 825, 3472 13972 831, 3464 13977 837, 3459 13979 841, 3455 13980 844, 3455 13980 847, 3453 13980 849, 3453 13980 850, 3452 13980 851, 3450 13982 851, 3449 13982 851, 3447 13982 852, 3446 13982 853, 3444 13982 853, 3442 13982 853, 3441 13982 852, 3439 13982 852, 3438 13980 853, 3436 13979 852, 3435 13977 852, 3435 13975 851, 3433 13975 850, 3433 13972 849, 3433 13967 850, 3433 13960 849, 3433 13955 848, 3433 13951 846, 3435 13948 842, 3439 13946 840, 3442 13943 839, 3453 13943 838, 3464 13943 836, 3479 13946 836, 3492 13951 835, 3504 13958 834, 3514 13967 835, 3521 13977 835, 3532 13989 836, 3540 14000 836, 3547 14013 836, 3553 14025 836, 3559 14038 836, 3566 14058 837, 3573 14077 836, 3581 14100 836, 3587 14125 836, 3591 14151 836, 3598 14180 837, 3602 14209 836, 3605 14239 837, 3608 14269 837, 3608 14296 838, 3608 14323 839, 3608 14350 841, 3608 14375 840, 3608 14399 841, 3608 14423 841, 3608 14448 840, 3608 14472 844, 3608 14497 844, 3608 14526 848, 3608 14555 849, 3607 14584 848, 3605 14613 848, 3604 14642 848, 3602 14669 849, 3601 14696 850, 3601 14725 851, 3601 14751 851, 3601 14777 852, 3604 14801 852, 3608 14824 852, 3614 14845 852, 3620 14868 852, 3627 14891 852, 3637 14916 852, 3646 14939 852, 3655 14962 853, 3664 14982 853, 3673 14998 853, 3679 15011 852, 3685 15022 851, 3693 15037 851, 3699 15047 853, 3709 15062 854, 3717 15073 854, 3725 15083 854, 3735 15091 852, 3743 15097 852, 3754 15108 854, 3766 15115 855, 3775 15120 856, 3789 15127 858, 3801 15133 858, 3815 15140 859, 3828 15144 861, 3844 15150 867, 3852 15153 868, 3864 15155 870, 3877 15158 871, 3890 15158 868, 3910 15158 870, 3922 15158 875, 3942 15158 876, 3952 15158 877, 3965 15158 879, 3980 15153 876, 3994 15147 879, 4010 15138 882, 4020 15132 883, 4033 15123 884, 4043 15113 885, 4051 15108 885, 4063 15098 886, 4074 15090 888, 4081 15083 888, 4092 15071 889, 4098 15066 891, 4103 15058 891, 4109 15050 891, 4111 15047 891, 4117 15040 891, 4118 15034 892, 4120 15030 891, 4121 15020 891, 4123 15016 891, 4124 15012 891, 4126 15001 891, 4127 14997 891, 4127 14993 886, 4129 14988 883, 4129 14988 876, 4129 14986 868, 4129 14986 858, 4129 14985 841, 4130 14983 822, 4130 14982 800, 4130 14982 772, 4130 14980 732, 4130 14980 660, 4130 14980 543, 4130 14980 336, 4130 14980 61</trace>
  <trace timeOffset="405999.22" brushRef="#br0" contextRef="#ctx0"> 15401 14062 238, 15401 14062 285, 15401 14062 335, 15401 14062 383, 15401 14062 429, 15401 14062 467, 15401 14062 502, 15401 14062 531, 15401 14062 556, 15401 14062 576, 15401 14062 594, 15385 14065 609, 15384 14065 620, 15382 14065 629, 15381 14065 637, 15379 14065 642, 15378 14067 648, 15376 14067 653, 15376 14067 660, 15376 14067 669, 15376 14067 679, 15376 14067 690, 15376 14067 701, 15379 14067 712, 15391 14067 720, 15401 14067 727, 15416 14065 731, 15435 14064 736, 15455 14062 741, 15481 14061 744, 15505 14059 747, 15530 14059 749, 15553 14059 750, 15579 14059 752, 15607 14058 755, 15634 14058 757, 15661 14058 759, 15687 14058 761, 15715 14058 763, 15742 14058 767, 15769 14058 772, 15796 14058 777, 15825 14058 782, 15854 14058 785, 15886 14058 787, 15919 14058 789, 15955 14058 792, 15990 14058 793, 16027 14058 796, 16065 14056 799, 16107 14055 800, 16147 14052 803, 16189 14050 806, 16234 14047 808, 16279 14045 810, 16324 14041 811, 16367 14038 811, 16412 14036 812, 16454 14033 815, 16497 14033 816, 16539 14029 817, 16581 14026 817, 16624 14025 816, 16666 14021 816, 16710 14016 818, 16754 14014 820, 16798 14011 822, 16844 14006 823, 16891 14001 825, 16938 13999 825, 16983 13994 825, 17026 13991 826, 17065 13989 828, 17100 13987 828, 17132 13984 828, 17159 13984 827, 17184 13984 827, 17203 13984 827, 17220 13982 827, 17240 13982 827, 17260 13980 827, 17278 13977 827, 17297 13975 828, 17314 13972 828, 17325 13971 829, 17343 13968 829, 17356 13967 828, 17368 13967 828, 17380 13965 830, 17392 13965 830, 17404 13963 830, 17417 13963 830, 17428 13963 828, 17442 13963 828, 17454 13963 828, 17466 13963 828, 17480 13963 828, 17490 13963 827, 17503 13963 827, 17513 13962 826, 17525 13962 825, 17531 13960 822, 17536 13960 816, 17539 13958 804, 17544 13958 780, 17548 13955 735, 17553 13955 631, 17553 13953 402, 17541 13948 94</trace>
  <trace timeOffset="406919.28" brushRef="#br0" contextRef="#ctx0"> 15142 15008 353, 15142 15008 404, 15142 15008 459, 15142 15008 515, 15142 15008 554, 15142 15008 577, 15142 15008 591, 15142 15008 599, 15142 15008 606, 15142 15008 613, 15142 15008 622, 15122 15016 635, 15122 15018 647, 15121 15018 661, 15121 15020 676, 15119 15020 690, 15119 15022 703, 15118 15025 717, 15118 15025 728, 15118 15025 738, 15118 15025 746, 15118 15027 754, 15118 15029 764, 15118 15030 773, 15118 15034 781, 15125 15040 790, 15134 15044 796, 15147 15050 803, 15160 15054 809, 15170 15058 813, 15186 15061 817, 15203 15063 818, 15219 15066 818, 15242 15071 820, 15264 15078 821, 15285 15083 825, 15306 15087 827, 15326 15090 830, 15349 15093 832, 15371 15095 835, 15396 15097 838, 15423 15097 842, 15453 15097 847, 15487 15097 851, 15521 15097 854, 15562 15095 855, 15601 15093 858, 15644 15090 860, 15689 15087 862, 15732 15083 865, 15778 15080 867, 15822 15079 868, 15867 15078 870, 15910 15078 871, 15956 15078 872, 16001 15078 874, 16047 15078 874, 16094 15078 875, 16141 15078 876, 16191 15080 876, 16241 15083 876, 16295 15083 875, 16348 15083 873, 16400 15083 874, 16452 15083 874, 16504 15083 876, 16554 15083 877, 16604 15083 877, 16655 15083 877, 16704 15083 876, 16754 15080 876, 16806 15079 876, 16857 15078 877, 16909 15076 877, 16961 15073 877, 17012 15070 876, 17062 15066 876, 17110 15061 876, 17155 15054 878, 17200 15050 878, 17242 15044 879, 17282 15037 879, 17322 15033 878, 17360 15025 878, 17395 15020 877, 17427 15013 878, 17457 15008 878, 17486 15005 878, 17506 15003 879, 17524 15001 880, 17536 15000 881, 17542 15000 882, 17554 15000 881, 17560 15000 881, 17567 15000 881, 17573 15000 881, 17573 15000 882, 17573 15000 885, 17573 15000 887, 17574 15000 888, 17576 15000 888, 17577 15000 888, 17579 15000 888, 17580 15000 886, 17582 15000 885, 17583 15000 880, 17584 15000 872, 17584 14998 858, 17586 14998 832, 17586 14998 785, 17586 14998 680, 17587 14997 427, 17586 14991 112</trace>
  <trace timeOffset="442541.3" brushRef="#br0" contextRef="#ctx0"> 17858 6335 104, 17858 6335 142, 17858 6335 177, 17858 6335 212, 17858 6335 247, 17858 6335 282, 17858 6335 316, 17858 6335 349, 17858 6335 379, 17858 6335 406, 17858 6335 430, 17865 6324 450, 17865 6322 469, 17865 6321 488, 17865 6315 507, 17865 6310 528, 17865 6306 547, 17861 6296 565, 17858 6293 582, 17850 6288 598, 17844 6281 611, 17840 6278 621, 17829 6278 628, 17816 6278 635, 17798 6278 638, 17776 6285 641, 17756 6292 644, 17738 6303 644, 17720 6313 646, 17700 6325 647, 17681 6339 649, 17664 6353 652, 17644 6365 657, 17625 6379 667, 17606 6391 675, 17587 6404 686, 17571 6420 694, 17554 6435 701, 17539 6452 708, 17524 6470 712, 17511 6491 719, 17498 6515 720, 17488 6541 726, 17480 6570 724, 17474 6599 724, 17469 6631 726, 17467 6665 724, 17466 6700 726, 17466 6737 726, 17466 6774 726, 17466 6813 726, 17466 6852 728, 17466 6890 729, 17466 6928 733, 17469 6963 735, 17474 6996 739, 17479 7028 743, 17486 7059 748, 17493 7086 752, 17505 7117 755, 17516 7149 761, 17531 7181 764, 17545 7213 771, 17562 7246 774, 17580 7277 776, 17599 7306 778, 17616 7333 778, 17636 7358 779, 17656 7383 780, 17676 7404 781, 17694 7422 782, 17712 7437 784, 17730 7449 785, 17742 7456 786, 17755 7461 786, 17764 7465 789, 17768 7466 790, 17778 7468 792, 17784 7470 792, 17788 7470 792, 17794 7471 792, 17794 7471 792, 17800 7471 792, 17807 7471 792, 17817 7471 792, 17827 7471 789, 17832 7471 781, 17842 7468 762, 17850 7465 718, 17866 7461 628, 17884 7453 445, 17896 7449 156</trace>
  <trace timeOffset="443859.38" brushRef="#br0" contextRef="#ctx0"> 22153 6303 404, 22153 6303 449, 22153 6303 495, 22153 6303 541, 22153 6303 585, 22153 6303 619, 22153 6303 646, 22153 6303 666, 22153 6303 681, 22153 6303 693, 22128 6288 703, 22127 6286 711, 22127 6286 718, 22127 6285 723, 22127 6285 726, 22128 6283 729, 22140 6283 732, 22159 6283 734, 22183 6283 737, 22209 6289 740, 22237 6298 743, 22263 6310 745, 22292 6324 748, 22319 6341 749, 22347 6357 751, 22374 6375 752, 22399 6395 754, 22422 6416 755, 22442 6435 757, 22462 6457 759, 22478 6480 761, 22494 6507 766, 22506 6537 767, 22517 6571 772, 22526 6609 773, 22532 6647 774, 22536 6686 775, 22540 6725 775, 22542 6766 776, 22543 6805 774, 22545 6845 775, 22546 6880 775, 22546 6917 774, 22546 6953 774, 22546 6984 775, 22546 7017 775, 22545 7049 778, 22538 7081 778, 22529 7115 777, 22517 7149 780, 22501 7184 779, 22484 7221 782, 22462 7256 785, 22439 7291 786, 22416 7323 787, 22393 7351 789, 22370 7375 787, 22347 7397 789, 22329 7413 792, 22315 7425 795, 22308 7432 798, 22300 7436 801, 22297 7439 803, 22292 7441 807, 22289 7444 812, 22289 7444 819, 22287 7444 828, 22287 7444 834, 22286 7445 840, 22285 7445 844, 22283 7446 847, 22282 7446 851, 22282 7449 854, 22280 7449 856, 22280 7449 859, 22279 7449 861, 22279 7452 865, 22277 7452 867, 22277 7452 868, 22277 7453 871, 22276 7453 873, 22276 7453 875, 22276 7453 878, 22276 7453 880, 22276 7453 882, 22274 7453 883, 22274 7453 881, 22274 7453 882, 22274 7453 882, 22274 7453 883, 22274 7453 885, 22274 7453 885, 22274 7453 881, 22274 7453 881, 22274 7453 880, 22274 7453 879, 22274 7453 882, 22274 7453 880, 22274 7453 877, 22274 7453 872, 22274 7453 864, 22274 7453 853, 22274 7449 837, 22277 7444 815, 22282 7435 783, 22286 7427 731, 22292 7417 643, 22297 7403 482, 22303 7386 193</trace>
  <trace timeOffset="450528.78" brushRef="#br0" contextRef="#ctx0"> 18498 7667 137, 18498 7667 179, 18498 7667 218, 18498 7667 253, 18498 7667 286, 18529 7589 316, 18533 7579 346, 18537 7570 376, 18538 7565 408, 18540 7561 443, 18540 7561 479, 18540 7559 513, 18540 7559 542, 18540 7554 564, 18540 7550 583, 18534 7544 599, 18523 7536 611, 18515 7533 622, 18501 7525 631, 18485 7518 641, 18466 7510 649, 18440 7499 660, 18415 7486 669, 18387 7475 674, 18355 7464 679, 18319 7453 682, 18283 7444 683, 18244 7435 686, 18206 7425 687, 18167 7417 689, 18129 7410 690, 18095 7404 690, 18060 7398 691, 18028 7393 693, 17999 7389 693, 17970 7385 695, 17943 7382 696, 17915 7377 695, 17890 7372 697, 17866 7368 697, 17842 7365 698, 17816 7363 699, 17790 7363 698, 17761 7363 695, 17727 7366 693, 17688 7377 690, 17644 7392 690, 17597 7413 693, 17550 7441 693, 17506 7470 694, 17464 7502 693, 17430 7533 693, 17402 7564 693, 17380 7591 693, 17363 7614 694, 17353 7631 696, 17346 7640 698, 17343 7649 702, 17342 7653 705, 17340 7664 708, 17340 7681 711, 17340 7697 714, 17342 7720 716, 17347 7746 722, 17356 7773 726, 17363 7803 732, 17372 7836 739, 17382 7873 740, 17391 7911 747, 17401 7949 749, 17411 7986 753, 17421 8020 759, 17431 8054 761, 17442 8084 765, 17453 8113 768, 17464 8141 772, 17477 8168 776, 17490 8192 781, 17505 8214 784, 17519 8238 789, 17535 8258 792, 17550 8281 795, 17567 8301 797, 17584 8322 799, 17605 8342 801, 17625 8361 803, 17645 8378 804, 17667 8395 807, 17690 8412 807, 17712 8427 809, 17736 8442 811, 17761 8457 811, 17785 8472 816, 17811 8487 815, 17836 8502 819, 17861 8518 818, 17887 8531 819, 17913 8543 819, 17940 8555 818, 17966 8565 819, 17992 8576 819, 18018 8586 821, 18044 8597 823, 18073 8606 825, 18104 8615 826, 18135 8624 826, 18170 8632 827, 18204 8639 828, 18241 8647 829, 18278 8656 830, 18318 8664 830, 18356 8673 831, 18395 8681 832, 18433 8686 832, 18471 8693 832, 18510 8697 832, 18547 8702 832, 18585 8705 834, 18621 8707 835, 18658 8710 836, 18695 8710 837, 18729 8712 836, 18766 8712 837, 18802 8712 840, 18839 8712 841, 18877 8712 842, 18914 8712 843, 18954 8710 841, 18995 8707 842, 19034 8703 844, 19074 8698 845, 19114 8693 846, 19150 8686 847, 19188 8681 848, 19222 8671 848, 19257 8661 849, 19292 8653 849, 19323 8644 849, 19354 8633 850, 19384 8622 850, 19412 8612 851, 19439 8601 851, 19468 8591 852, 19494 8580 853, 19520 8570 853, 19546 8560 854, 19571 8548 855, 19594 8536 858, 19619 8523 856, 19642 8507 859, 19663 8490 858, 19684 8474 858, 19704 8456 859, 19722 8438 859, 19740 8418 861, 19756 8400 862, 19770 8381 862, 19785 8358 861, 19796 8336 862, 19809 8313 862, 19818 8288 864, 19827 8263 865, 19836 8238 865, 19842 8214 864, 19848 8190 866, 19853 8172 866, 19857 8156 869, 19860 8139 871, 19862 8126 872, 19863 8108 872, 19864 8097 871, 19864 8084 871, 19866 8072 872, 19866 8058 871, 19866 8037 873, 19863 8018 874, 19857 7991 875, 19850 7964 875, 19841 7937 876, 19831 7908 878, 19821 7876 879, 19811 7843 882, 19798 7810 880, 19786 7775 881, 19770 7744 880, 19756 7715 881, 19739 7689 882, 19720 7665 882, 19698 7645 884, 19675 7624 886, 19650 7606 887, 19623 7591 888, 19597 7574 889, 19566 7559 887, 19536 7542 887, 19506 7525 887, 19475 7510 888, 19442 7492 888, 19412 7474 889, 19383 7454 889, 19354 7435 887, 19326 7415 887, 19299 7395 888, 19273 7377 888, 19248 7358 891, 19224 7342 891, 19198 7328 888, 19175 7316 888, 19147 7304 888, 19120 7295 887, 19092 7286 889, 19063 7278 889, 19032 7272 889, 19000 7265 889, 18968 7260 888, 18936 7256 888, 18904 7250 889, 18874 7245 889, 18845 7240 889, 18816 7238 891, 18787 7233 888, 18758 7228 888, 18731 7222 888, 18702 7216 891, 18675 7209 891, 18646 7203 893, 18617 7196 891, 18586 7192 891, 18556 7187 886, 18524 7186 886, 18491 7184 887, 18458 7184 887, 18423 7184 891, 18388 7184 888, 18353 7187 888, 18318 7192 886, 18284 7196 885, 18254 7201 884, 18226 7206 884, 18203 7210 884, 18180 7213 885, 18158 7218 885, 18137 7222 885, 18118 7227 884, 18098 7233 883, 18080 7238 883, 18061 7243 885, 18043 7249 885, 18024 7256 884, 18005 7263 884, 17985 7270 880, 17964 7278 880, 17944 7287 880, 17924 7296 880, 17905 7307 880, 17887 7318 880, 17870 7328 878, 17853 7339 878, 17837 7350 878, 17820 7360 878, 17801 7371 880, 17785 7383 881, 17767 7397 880, 17750 7410 881, 17730 7425 880, 17712 7439 880, 17693 7454 878, 17674 7471 877, 17655 7488 876, 17635 7507 877, 17615 7529 877, 17596 7552 877, 17577 7576 876, 17557 7603 875, 17539 7631 875, 17518 7661 876, 17498 7689 877, 17477 7718 877, 17457 7743 876, 17441 7764 875, 17425 7783 874, 17412 7800 874, 17399 7817 875, 17388 7833 876, 17376 7853 878, 17366 7870 876, 17357 7888 876, 17347 7907 874, 17339 7925 873, 17333 7937 874, 17328 7950 873, 17322 7964 872, 17320 7974 871, 17316 7993 870, 17316 8010 871, 17316 8027 870, 17316 8049 870, 17316 8070 871, 17320 8093 870, 17324 8116 870, 17328 8140 871, 17334 8165 871, 17339 8190 871, 17345 8216 872, 17351 8242 870, 17357 8268 870, 17363 8295 869, 17369 8320 869, 17376 8345 869, 17385 8371 869, 17393 8393 868, 17402 8416 869, 17415 8439 867, 17427 8459 867, 17440 8480 871, 17453 8501 869, 17467 8521 872, 17483 8540 871, 17498 8557 870, 17513 8572 870, 17528 8586 869, 17545 8600 869, 17560 8612 869, 17576 8622 870, 17593 8635 870, 17609 8646 870, 17628 8654 869, 17645 8665 869, 17664 8674 869, 17681 8681 870, 17700 8690 871, 17720 8698 872, 17738 8707 872, 17756 8714 874, 17775 8722 873, 17793 8729 874, 17811 8736 873, 17829 8743 872, 17847 8751 871, 17869 8758 871, 17890 8765 872, 17913 8774 873, 17939 8782 872, 17964 8790 872, 17993 8797 872, 18022 8805 871, 18053 8811 872, 18083 8815 874, 18115 8820 873, 18148 8823 873, 18180 8823 872, 18212 8823 872, 18244 8823 873, 18274 8823 874, 18303 8823 875, 18330 8823 875, 18356 8821 875, 18381 8818 875, 18403 8816 875, 18424 8815 876, 18440 8814 876, 18461 8814 877, 18481 8814 876, 18504 8813 876, 18534 8813 875, 18562 8809 876, 18595 8806 877, 18627 8803 876, 18661 8799 877, 18696 8794 877, 18732 8788 875, 18769 8781 876, 18803 8771 877, 18841 8763 876, 18875 8751 877, 18909 8743 877, 18942 8732 878, 18974 8724 879, 19003 8715 880, 19030 8707 880, 19056 8697 880, 19080 8690 879, 19101 8681 879, 19123 8673 879, 19141 8665 879, 19160 8657 880, 19177 8649 880, 19195 8639 880, 19212 8630 880, 19231 8621 881, 19248 8614 883, 19267 8604 883, 19283 8595 883, 19302 8584 883, 19318 8570 882, 19335 8557 883, 19351 8540 880, 19367 8519 882, 19384 8499 881, 19402 8480 883, 19420 8459 884, 19436 8439 884, 19454 8421 885, 19465 8408 885, 19477 8397 886, 19484 8390 885, 19490 8383 885, 19497 8376 885, 19506 8368 885, 19511 8361 885, 19519 8356 885, 19526 8351 885, 19533 8344 885, 19545 8332 886, 19551 8325 886, 19561 8315 886, 19571 8303 885, 19578 8290 885, 19588 8274 885, 19598 8257 885, 19604 8245 888, 19610 8231 888, 19616 8216 889, 19620 8206 888, 19626 8190 889, 19630 8175 888, 19633 8165 891, 19636 8149 891, 19639 8132 891, 19640 8121 891, 19640 8101 889, 19640 8079 889, 19640 8057 889, 19640 8028 891, 19636 7999 891, 19630 7972 891, 19623 7945 889, 19614 7917 888, 19605 7890 886, 19597 7863 889, 19587 7836 889, 19578 7812 891, 19569 7790 891, 19559 7771 892, 19552 7755 892, 19545 7738 893, 19536 7723 894, 19529 7711 894, 19522 7699 895, 19513 7686 895, 19502 7670 896, 19490 7652 896, 19477 7635 897, 19462 7616 897, 19448 7599 897, 19432 7579 897, 19414 7557 897, 19396 7535 897, 19376 7512 898, 19357 7490 898, 19338 7466 899, 19319 7446 899, 19302 7428 900, 19285 7413 902, 19270 7400 903, 19254 7388 904, 19240 7375 904, 19228 7368 904, 19218 7362 904, 19209 7357 904, 19198 7353 903, 19183 7347 904, 19168 7340 903, 19149 7335 902, 19130 7328 902, 19111 7324 902, 19088 7318 902, 19065 7313 903, 19039 7306 904, 19010 7299 904, 18980 7291 905, 18949 7282 904, 18922 7274 904, 18894 7265 904, 18872 7262 903, 18855 7257 902, 18838 7256 901, 18819 7253 900, 18806 7253 899, 18786 7250 898, 18766 7250 896, 18749 7250 894, 18731 7250 892, 18715 7256 891, 18698 7258 891, 18686 7262 889, 18669 7265 888, 18651 7270 886, 18637 7272 882, 18621 7275 876, 18605 7278 864, 18586 7282 847, 18566 7285 814, 18538 7289 756, 18510 7291 623, 18481 7292 326, 18446 7292 18</trace>
</ink>
</file>

<file path=ppt/ink/ink2.xml><?xml version="1.0" encoding="utf-8"?>
<ink xmlns="http://www.w3.org/2003/InkML">
  <definitions>
    <brush xml:id="br1">
      <brushProperty name="width" value="0.05292" units="cm"/>
      <brushProperty name="height" value="0.05292" units="cm"/>
    </brush>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4136 2706 544, 4136 2706 587, 4136 2706 624, 4136 2706 656, 4136 2706 681, 4136 2706 697, 4136 2706 711, 4136 2706 723, 4136 2706 736, 4136 2706 750, 4241 2616 759, 4294 2579 759, 4354 2539 762, 4420 2498 759, 4489 2456 762, 4557 2417 764, 4623 2380 766, 4687 2346 767, 4745 2319 768, 4797 2298 768, 4839 2282 767, 4876 2271 765, 4898 2265 764, 4919 2263 763, 4931 2262 761, 4938 2262 759, 4948 2262 753, 4953 2262 743, 4957 2262 726, 4962 2262 693, 4962 2267 634, 4959 2277 540, 4950 2294 400, 4931 2314 214</trace>
  <trace timeOffset="267.0153" brushRef="#br0" contextRef="#ctx0"> 4685 2434 419, 4685 2434 458, 4685 2434 495, 4685 2434 537, 4685 2434 575, 4685 2434 617, 4675 2530 660, 4681 2581 691, 4691 2640 718, 4698 2706 740, 4704 2777 753, 4708 2851 767, 4711 2925 779, 4713 2998 795, 4714 3064 808, 4714 3125 822, 4714 3180 840, 4716 3229 850, 4717 3270 861, 4721 3305 868, 4723 3333 869, 4724 3352 871, 4726 3362 871, 4727 3367 869, 4727 3367 869, 4727 3367 868, 4727 3367 865, 4728 3370 862, 4728 3371 856, 4730 3372 843, 4730 3372 821, 4731 3374 782, 4731 3372 709, 4731 3360 587, 4731 3341 346, 4731 3321 63</trace>
  <trace timeOffset="739.0423" brushRef="#br0" contextRef="#ctx0"> 4908 2892 455, 4908 2892 495, 4908 2892 545, 4908 2892 594, 4908 2892 627, 4988 2948 647, 5005 2967 658, 5019 2987 665, 5037 3009 671, 5050 3030 676, 5064 3050 680, 5076 3072 685, 5087 3096 689, 5094 3116 697, 5099 3138 705, 5100 3162 716, 5100 3185 729, 5099 3212 736, 5091 3238 746, 5082 3263 750, 5071 3288 752, 5064 3305 756, 5057 3320 759, 5051 3329 762, 5048 3333 764, 5047 3338 765, 5047 3338 766, 5047 3338 768, 5047 3338 770, 5047 3338 774, 5047 3338 781, 5051 3327 786, 5060 3309 796, 5070 3285 803, 5080 3258 803, 5091 3229 810, 5102 3197 810, 5112 3166 815, 5122 3138 821, 5132 3110 823, 5141 3088 827, 5151 3067 828, 5159 3048 828, 5167 3035 827, 5177 3026 825, 5190 3019 822, 5200 3014 819, 5220 3009 815, 5242 3009 811, 5264 3012 807, 5291 3021 802, 5317 3031 799, 5340 3045 795, 5362 3060 794, 5382 3076 794, 5401 3092 794, 5418 3109 794, 5436 3127 796, 5450 3144 796, 5463 3162 797, 5473 3180 802, 5483 3200 802, 5489 3221 807, 5492 3237 805, 5493 3253 804, 5495 3266 799, 5495 3278 786, 5495 3294 765, 5495 3300 723, 5495 3307 653, 5495 3307 546, 5495 3307 336, 5495 3307 70</trace>
  <trace timeOffset="912.0522" brushRef="#br0" contextRef="#ctx0"> 5457 2677 561, 5457 2677 598, 5457 2677 627, 5457 2677 643, 5457 2677 643, 5457 2677 634, 5457 2677 615, 5457 2677 578, 5457 2677 525, 5457 2677 439, 5483 2689 312, 5485 2701 85</trace>
  <trace timeOffset="1379.0789" brushRef="#br0" contextRef="#ctx0"> 5709 3006 397, 5709 3006 448, 5709 3006 495, 5709 3006 545, 5739 3091 585, 5747 3104 617, 5753 3113 643, 5756 3118 667, 5761 3125 688, 5762 3128 709, 5764 3131 726, 5767 3136 740, 5767 3136 755, 5767 3136 766, 5767 3136 775, 5768 3138 784, 5768 3139 792, 5770 3141 796, 5770 3142 800, 5773 3146 802, 5775 3151 804, 5781 3159 806, 5788 3165 806, 5794 3173 809, 5800 3180 811, 5807 3185 814, 5814 3193 825, 5817 3197 828, 5821 3200 833, 5824 3200 837, 5827 3205 841, 5830 3207 846, 5833 3210 853, 5833 3210 858, 5833 3210 864, 5833 3210 869, 5835 3210 876, 5835 3212 881, 5836 3212 887, 5836 3212 891, 5838 3213 886, 5838 3213 887, 5839 3213 883, 5841 3213 882, 5842 3213 882, 5847 3213 882, 5850 3210 880, 5856 3202 880, 5862 3191 882, 5869 3175 882, 5878 3156 884, 5885 3135 885, 5894 3109 882, 5903 3081 882, 5914 3050 883, 5924 3018 883, 5936 2986 885, 5946 2956 883, 5956 2930 882, 5967 2909 879, 5975 2895 875, 5979 2888 867, 5982 2884 853, 5982 2884 830, 5987 2884 794, 5994 2888 733, 6002 2897 614, 6010 2913 363, 6012 2932 73</trace>
  <trace timeOffset="1595.0912" brushRef="#br0" contextRef="#ctx0"> 6151 2922 588, 6151 2922 633, 6151 2922 668, 6151 2922 689, 6151 2922 703, 6153 3013 713, 6153 3026 718, 6153 3038 722, 6153 3052 722, 6153 3063 720, 6153 3074 716, 6153 3079 704, 6154 3084 679, 6154 3084 621, 6154 3084 514, 6154 3084 300, 6154 3087 34</trace>
  <trace timeOffset="1775.1014" brushRef="#br0" contextRef="#ctx0"> 6169 2539 389, 6169 2539 433, 6169 2539 462, 6169 2539 475, 6169 2539 467, 6169 2539 437, 6169 2539 358, 6247 2559 188</trace>
  <trace timeOffset="2338.1338" brushRef="#br0" contextRef="#ctx0"> 6586 2777 537, 6586 2777 591, 6586 2777 640, 6586 2777 672, 6586 2777 690, 6586 2777 703, 6586 2777 712, 6586 2777 717, 6586 2777 721, 6586 2777 721, 6562 2740 721, 6546 2753 719, 6530 2770 717, 6517 2790 715, 6504 2813 713, 6492 2839 710, 6484 2868 709, 6475 2900 706, 6469 2931 705, 6465 2963 702, 6461 2992 700, 6458 3019 696, 6456 3038 696, 6456 3057 696, 6456 3069 695, 6456 3081 694, 6456 3094 693, 6456 3101 689, 6459 3110 689, 6461 3113 689, 6463 3118 691, 6463 3118 693, 6469 3118 696, 6484 3113 699, 6503 3103 701, 6527 3084 704, 6549 3063 709, 6569 3038 716, 6589 3012 726, 6606 2983 737, 6621 2952 751, 6634 2921 766, 6644 2888 781, 6653 2859 795, 6659 2832 805, 6664 2814 814, 6667 2804 821, 6669 2799 826, 6669 2799 829, 6669 2799 827, 6669 2799 825, 6670 2799 820, 6672 2804 816, 6673 2822 814, 6676 2849 813, 6679 2888 810, 6680 2929 809, 6685 2967 806, 6689 3006 806, 6699 3043 805, 6712 3076 806, 6729 3104 806, 6748 3127 804, 6770 3144 800, 6786 3154 790, 6803 3160 764, 6820 3163 711, 6832 3166 591, 6849 3166 306, 6858 3166 19</trace>
  <trace timeOffset="2652.1516" brushRef="#br0" contextRef="#ctx0"> 6887 2385 585, 6887 2385 631, 6887 2385 673, 6887 2385 705, 6887 2385 728, 6887 2385 745, 6887 2385 755, 6887 2385 764, 6887 2385 774, 6887 2385 785, 6887 2385 796, 6874 2476 808, 6878 2518 822, 6886 2569 832, 6894 2620 844, 6903 2673 849, 6913 2726 850, 6922 2780 851, 6928 2831 849, 6935 2884 849, 6942 2937 848, 6948 2991 850, 6955 3038 852, 6964 3081 855, 6972 3118 856, 6981 3146 858, 6990 3171 864, 6996 3188 863, 7004 3200 868, 7010 3207 865, 7013 3210 859, 7016 3213 852, 7016 3213 839, 7016 3213 820, 7019 3213 787, 7022 3213 728, 7023 3202 611, 7025 3193 375, 7025 3178 86</trace>
  <trace timeOffset="3047.1743" brushRef="#br0" contextRef="#ctx0"> 7776 2346 693, 7776 2346 716, 7776 2346 735, 7776 2346 752, 7776 2346 763, 7776 2346 769, 7776 2346 771, 7776 2346 773, 7850 2267 774, 7883 2260 773, 7921 2259 771, 7960 2259 764, 8002 2260 746, 8039 2270 712, 8073 2282 647, 8103 2297 536, 8125 2310 319, 8139 2326 45</trace>
  <trace timeOffset="3208.1836" brushRef="#br0" contextRef="#ctx0"> 8006 2414 363, 8006 2414 402, 8006 2414 447, 8005 2510 497, 8006 2552 539, 8009 2601 576, 8013 2651 611, 8018 2701 637, 8022 2750 660, 8027 2799 679, 8031 2844 688, 8033 2884 688, 8035 2921 683, 8035 2949 666, 8035 2975 617, 8033 2994 486, 8025 3012 214</trace>
  <trace timeOffset="3431.1963" brushRef="#br0" contextRef="#ctx0"> 7697 3197 674, 7697 3197 699, 7697 3197 720, 7697 3197 739, 7697 3197 751, 7785 3156 757, 7813 3145 759, 7848 3135 757, 7886 3124 756, 7930 3113 754, 7977 3103 750, 8022 3094 742, 8068 3084 724, 8110 3076 694, 8148 3067 653, 8182 3062 597, 8210 3057 528, 8235 3055 424, 8250 3050 259, 8261 3050 28</trace>
  <trace timeOffset="3970.227" brushRef="#br0" contextRef="#ctx0"> 8404 2792 495, 8404 2792 563, 8404 2792 621, 8404 2792 661, 8404 2892 691, 8404 2910 713, 8404 2921 731, 8404 2927 749, 8404 2927 766, 8404 2927 783, 8404 2927 800, 8404 2929 814, 8404 2930 826, 8404 2931 836, 8404 2932 845, 8404 2934 852, 8404 2937 858, 8404 2937 861, 8404 2937 864, 8404 2937 865, 8411 2921 865, 8425 2898 864, 8441 2869 862, 8463 2839 863, 8487 2808 862, 8512 2781 863, 8538 2758 862, 8564 2740 862, 8587 2726 862, 8603 2718 860, 8619 2713 858, 8634 2713 855, 8647 2713 851, 8663 2719 850, 8674 2731 850, 8683 2745 849, 8689 2763 849, 8693 2782 848, 8695 2804 847, 8695 2827 847, 8695 2842 847, 8695 2859 848, 8695 2869 850, 8695 2873 851, 8695 2880 853, 8695 2880 855, 8695 2880 858, 8695 2880 861, 8695 2880 864, 8695 2881 866, 8695 2881 868, 8695 2871 869, 8700 2852 869, 8707 2827 870, 8716 2800 870, 8725 2772 873, 8736 2742 875, 8746 2711 878, 8759 2680 880, 8769 2655 881, 8781 2632 881, 8790 2617 882, 8795 2609 880, 8798 2606 878, 8804 2606 876, 8814 2606 872, 8832 2609 869, 8850 2621 866, 8866 2636 861, 8881 2656 858, 8892 2680 854, 8901 2705 849, 8911 2733 843, 8920 2760 827, 8926 2787 800, 8933 2810 750, 8939 2831 660, 8944 2844 467, 8947 2854 173</trace>
  <trace timeOffset="4250.243" brushRef="#br0" contextRef="#ctx0"> 9117 2467 704, 9117 2467 732, 9117 2467 759, 9117 2467 785, 9117 2467 811, 9117 2467 842, 9103 2551 864, 9103 2601 888, 9105 2660 906, 9114 2725 918, 9128 2796 930, 9146 2871 940, 9166 2949 950, 9186 3026 957, 9206 3104 961, 9225 3178 968, 9241 3253 969, 9257 3323 973, 9268 3389 975, 9281 3455 973, 9291 3517 974, 9300 3575 972, 9309 3629 969, 9314 3676 962, 9320 3716 950, 9325 3746 931, 9329 3767 903, 9331 3778 863, 9332 3784 812, 9332 3784 715, 9332 3783 536, 9332 3766 235</trace>
  <trace timeOffset="4480.2563" brushRef="#br0" contextRef="#ctx0"> 9128 2925 574, 9128 2925 627, 9128 2925 672, 9128 2925 711, 9180 2839 743, 9196 2827 767, 9208 2817 785, 9222 2812 799, 9232 2808 808, 9246 2807 816, 9260 2807 821, 9271 2807 825, 9290 2807 825, 9300 2807 825, 9314 2813 825, 9323 2823 823, 9328 2839 822, 9331 2863 821, 9331 2890 818, 9325 2924 814, 9312 2960 806, 9291 2998 790, 9268 3035 766, 9245 3067 734, 9222 3092 691, 9202 3112 634, 9189 3123 552, 9180 3128 394, 9177 3131 135</trace>
  <trace timeOffset="4707.269" brushRef="#br0" contextRef="#ctx0"> 9449 2294 679, 9449 2294 710, 9449 2294 733, 9449 2294 752, 9449 2294 768, 9449 2294 784, 9449 2294 799, 9481 2388 814, 9494 2441 831, 9505 2501 843, 9516 2561 858, 9528 2623 867, 9540 2682 871, 9553 2738 873, 9565 2787 870, 9579 2830 867, 9592 2864 862, 9604 2892 855, 9614 2910 843, 9618 2919 819, 9621 2924 773, 9625 2927 690, 9630 2930 526, 9634 2932 229</trace>
  <trace timeOffset="5011.2866" brushRef="#br0" contextRef="#ctx0"> 9761 2900 568, 9761 2900 599, 9761 2900 632, 9761 2900 664, 9761 2900 687, 9761 2900 701, 9761 2900 710, 9847 2813 718, 9861 2795 726, 9873 2773 735, 9883 2750 743, 9887 2734 751, 9888 2718 757, 9888 2699 760, 9879 2682 761, 9865 2663 762, 9851 2648 761, 9838 2641 760, 9823 2638 759, 9808 2638 757, 9791 2643 757, 9771 2660 756, 9754 2682 755, 9741 2711 752, 9732 2746 749, 9725 2784 746, 9724 2823 745, 9724 2863 743, 9725 2900 741, 9735 2932 740, 9748 2962 740, 9764 2986 739, 9783 3006 740, 9805 3021 738, 9829 3030 730, 9857 3035 709, 9887 3038 657, 9917 3038 557, 9948 3035 338, 9975 3026 67</trace>
  <trace timeOffset="5526.316" brushRef="#br0" contextRef="#ctx0"> 10026 2787 439, 10026 2787 489, 10026 2787 543, 10026 2787 591, 10049 2871 629, 10058 2900 656, 10068 2925 679, 10075 2949 695, 10081 2971 711, 10085 2986 723, 10088 3001 734, 10091 3009 742, 10091 3014 754, 10094 3021 769, 10094 3021 787, 10094 3021 808, 10094 3021 826, 10094 3021 841, 10094 3023 854, 10094 3023 865, 10094 3023 874, 10095 3023 879, 10097 3013 882, 10099 2994 886, 10104 2971 889, 10111 2945 893, 10119 2919 895, 10128 2893 896, 10137 2869 895, 10145 2854 895, 10153 2839 893, 10159 2834 894, 10162 2831 891, 10165 2827 887, 10169 2827 882, 10176 2827 876, 10186 2834 873, 10198 2846 871, 10205 2862 869, 10213 2880 865, 10218 2900 862, 10221 2914 856, 10224 2931 854, 10225 2942 852, 10225 2948 851, 10227 2954 853, 10227 2954 856, 10227 2954 860, 10227 2954 864, 10227 2956 868, 10228 2957 872, 10228 2957 876, 10228 2959 879, 10230 2959 882, 10230 2959 885, 10231 2956 887, 10234 2942 891, 10239 2924 891, 10247 2897 893, 10254 2869 895, 10266 2842 895, 10280 2813 897, 10295 2787 896, 10313 2764 895, 10330 2748 893, 10344 2738 891, 10351 2733 887, 10360 2733 886, 10370 2733 882, 10380 2740 878, 10392 2753 875, 10402 2772 868, 10406 2795 864, 10410 2819 858, 10412 2844 849, 10413 2871 835, 10415 2890 814, 10416 2912 771, 10419 2931 691, 10422 2945 522, 10431 2964 222</trace>
  <trace timeOffset="5814.3325" brushRef="#br0" contextRef="#ctx0"> 10653 2890 644, 10653 2890 689, 10653 2890 722, 10653 2890 745, 10653 2890 759, 10659 2795 772, 10664 2769 784, 10668 2740 796, 10673 2713 808, 10676 2684 818, 10678 2656 830, 10679 2636 840, 10679 2619 852, 10679 2606 861, 10679 2601 868, 10676 2593 871, 10673 2590 871, 10665 2590 871, 10656 2590 866, 10646 2601 863, 10633 2621 859, 10623 2652 856, 10613 2687 853, 10606 2725 852, 10601 2763 850, 10600 2799 847, 10600 2834 842, 10603 2863 836, 10611 2888 821, 10620 2909 804, 10632 2922 776, 10643 2931 737, 10656 2937 673, 10673 2937 572, 10690 2937 407, 10705 2932 135</trace>
  <trace timeOffset="6190.354" brushRef="#br0" contextRef="#ctx0"> 10793 2726 479, 10793 2726 540, 10793 2726 599, 10793 2726 649, 10804 2839 683, 10804 2876 710, 10804 2917 729, 10802 2952 742, 10801 2984 749, 10801 3013 757, 10801 3031 762, 10802 3047 769, 10805 3055 778, 10808 3057 790, 10811 3062 806, 10815 3062 825, 10825 3055 840, 10837 3043 854, 10853 3023 864, 10866 3001 871, 10878 2972 878, 10892 2940 881, 10904 2905 885, 10916 2868 887, 10930 2827 889, 10944 2790 889, 10958 2755 891, 10972 2723 889, 10987 2697 886, 10996 2680 884, 11007 2668 882, 11015 2663 878, 11022 2663 875, 11035 2663 871, 11045 2677 867, 11057 2701 863, 11067 2730 859, 11072 2764 858, 11075 2802 853, 11077 2839 849, 11078 2878 845, 11078 2912 840, 11080 2940 833, 11083 2960 827, 11086 2975 817, 11089 2984 802, 11090 2987 772, 11093 2992 719, 11093 2992 621, 11093 2992 441, 11093 2989 160</trace>
  <trace timeOffset="6439.368" brushRef="#br0" contextRef="#ctx0"> 11123 2049 632, 11123 2049 686, 11123 2049 734, 11123 2049 767, 11123 2049 790, 11149 2155 804, 11155 2193 812, 11165 2238 817, 11175 2287 820, 11187 2338 820, 11198 2392 822, 11210 2450 829, 11221 2508 830, 11233 2566 833, 11240 2623 825, 11246 2677 803, 11250 2731 764, 11250 2780 680, 11250 2823 512, 11243 2859 219</trace>
  <trace timeOffset="6607.378" brushRef="#br0" contextRef="#ctx0"> 11180 2750 634, 11180 2750 672, 11180 2750 704, 11180 2750 730, 11180 2750 743, 11279 2692 744, 11304 2677 733, 11330 2660 710, 11356 2643 666, 11383 2629 588, 11409 2614 442, 11434 2603 177</trace>
  <trace timeOffset="6946.3975" brushRef="#br0" contextRef="#ctx0"> 11495 2632 619, 11495 2632 678, 11495 2632 724, 11495 2632 753, 11495 2632 771, 11495 2632 782, 11495 2632 793, 11495 2632 803, 11495 2632 812, 11395 2721 818, 11375 2750 822, 11357 2773 823, 11347 2792 822, 11340 2802 820, 11337 2808 818, 11337 2813 813, 11337 2817 808, 11337 2822 801, 11343 2827 792, 11355 2827 777, 11372 2822 763, 11394 2812 751, 11415 2798 742, 11434 2781 742, 11450 2763 745, 11466 2745 750, 11477 2726 755, 11486 2713 761, 11493 2699 767, 11498 2692 774, 11499 2687 782, 11502 2682 792, 11502 2682 802, 11502 2682 809, 11502 2682 814, 11503 2682 816, 11505 2682 816, 11508 2694 815, 11512 2714 815, 11518 2738 814, 11529 2761 813, 11544 2784 808, 11563 2802 796, 11589 2815 764, 11619 2820 690, 11652 2820 506, 11690 2812 207</trace>
  <trace timeOffset="7175.41" brushRef="#br0" contextRef="#ctx0"> 11839 2086 633, 11839 2086 678, 11839 2086 724, 11839 2086 764, 11839 2086 796, 11846 2194 814, 11849 2245 829, 11855 2300 836, 11857 2358 841, 11860 2414 850, 11863 2471 853, 11866 2526 860, 11868 2578 860, 11869 2626 853, 11871 2670 840, 11871 2706 815, 11871 2738 775, 11871 2761 700, 11866 2777 585, 11856 2785 416, 11848 2790 189</trace>
  <trace timeOffset="7359.421" brushRef="#br0" contextRef="#ctx0"> 11804 2609 583, 11804 2609 644, 11804 2609 695, 11804 2609 735, 11904 2555 754, 11930 2542 772, 11956 2532 776, 11982 2527 784, 12005 2527 798, 12028 2530 802, 12050 2542 809, 12069 2561 811, 12083 2584 809, 12095 2609 808, 12103 2638 806, 12106 2665 804, 12108 2694 790, 12108 2721 770, 12108 2740 741, 12108 2758 693, 12106 2769 587, 12106 2775 383, 12106 2782 105</trace>
  <trace timeOffset="7488.428" brushRef="#br0" contextRef="#ctx0"> 12080 2461 345, 12080 2461 265, 12080 2461 63</trace>
  <trace timeOffset="7970.456" brushRef="#br0" contextRef="#ctx0"> 12390 2626 568, 12390 2626 617, 12390 2626 651, 12390 2626 670, 12345 2716 683, 12338 2731 693, 12335 2740 700, 12333 2745 712, 12333 2750 726, 12333 2750 739, 12333 2750 754, 12333 2750 769, 12333 2750 784, 12333 2752 800, 12333 2753 813, 12333 2755 826, 12333 2757 838, 12333 2758 849, 12333 2760 859, 12333 2761 866, 12333 2763 871, 12333 2763 877, 12336 2763 884, 12351 2760 892, 12372 2748 899, 12401 2731 905, 12429 2711 912, 12458 2689 917, 12485 2667 922, 12511 2646 928, 12534 2626 930, 12556 2611 933, 12569 2599 934, 12578 2593 932, 12588 2591 930, 12595 2591 927, 12605 2598 922, 12617 2613 919, 12625 2632 918, 12630 2658 917, 12633 2687 918, 12636 2716 918, 12639 2745 917, 12641 2772 916, 12645 2790 916, 12650 2805 915, 12654 2814 918, 12657 2817 919, 12666 2820 919, 12679 2820 919, 12695 2819 918, 12716 2808 918, 12736 2795 916, 12753 2781 916, 12767 2770 915, 12777 2761 913, 12784 2755 911, 12787 2752 906, 12792 2750 899, 12796 2750 893, 12803 2753 887, 12813 2767 883, 12831 2787 882, 12850 2813 879, 12874 2839 879, 12906 2869 877, 12942 2895 869, 12987 2914 849, 13030 2927 807, 13073 2930 714, 13113 2930 538, 13141 2917 237</trace>
  <trace timeOffset="8934.511" brushRef="#br0" contextRef="#ctx0"> 4004 3754 687, 4004 3754 703, 4004 3754 722, 4004 3754 742, 4004 3754 761, 4004 3754 776, 4004 3754 786, 4004 3754 797, 4004 3754 807, 4004 3754 815, 4024 3762 826, 4051 3766 835, 4087 3771 842, 4129 3776 850, 4181 3784 855, 4241 3792 860, 4308 3800 865, 4383 3810 868, 4466 3817 870, 4557 3825 872, 4654 3830 875, 4760 3832 877, 4874 3832 879, 4996 3832 880, 5123 3832 880, 5256 3827 879, 5395 3820 880, 5541 3810 879, 5689 3800 879, 5842 3792 881, 6001 3784 881, 6160 3780 881, 6322 3776 882, 6487 3775 881, 6652 3775 881, 6819 3775 881, 6984 3776 881, 7152 3781 882, 7317 3788 882, 7480 3792 883, 7645 3795 883, 7805 3798 883, 7966 3798 884, 8126 3798 885, 8284 3798 886, 8440 3798 885, 8593 3796 885, 8744 3793 885, 8892 3792 884, 9037 3791 886, 9179 3791 887, 9320 3791 887, 9459 3791 886, 9595 3791 884, 9728 3791 883, 9861 3791 884, 9991 3791 885, 10120 3791 885, 10248 3788 885, 10374 3785 884, 10502 3781 884, 10629 3774 883, 10755 3766 884, 10881 3756 883, 11006 3747 883, 11129 3737 884, 11249 3727 883, 11366 3718 883, 11482 3713 882, 11593 3708 879, 11700 3705 878, 11803 3703 877, 11901 3703 875, 11997 3703 875, 12088 3706 873, 12177 3710 872, 12262 3716 872, 12346 3718 873, 12427 3720 875, 12507 3722 878, 12586 3722 880, 12664 3722 882, 12742 3722 882, 12819 3716 882, 12896 3710 883, 12970 3702 883, 13042 3696 883, 13110 3690 883, 13175 3685 882, 13234 3682 882, 13289 3681 882, 13338 3681 882, 13384 3681 883, 13424 3681 883, 13458 3681 883, 13487 3684 884, 13509 3685 884, 13527 3685 884, 13538 3687 886, 13543 3687 886, 13549 3687 891, 13549 3687 893, 13549 3687 896, 13549 3687 900, 13551 3687 902, 13552 3688 905, 13555 3688 908, 13556 3688 911, 13558 3688 913, 13559 3688 913, 13561 3690 912, 13562 3690 908, 13564 3691 901, 13564 3691 887, 13564 3691 858, 13564 3693 786, 13562 3693 532, 13548 3693 206</trace>
  <trace timeOffset="10987.629" brushRef="#br0" contextRef="#ctx0"> 16069 2248 391, 16069 2248 433, 16069 2248 489, 16069 2248 545, 16069 2248 598, 16069 2248 639, 16069 2248 672, 16069 2248 698, 16105 2160 722, 16105 2150 741, 16105 2131 755, 16098 2110 765, 16088 2089 772, 16076 2069 777, 16059 2051 779, 16039 2034 782, 16018 2017 783, 15995 2002 785, 15969 1988 786, 15943 1980 785, 15916 1973 785, 15890 1973 784, 15867 1973 784, 15842 1983 782, 15818 1997 781, 15795 2014 778, 15774 2038 777, 15755 2060 775, 15741 2086 774, 15731 2113 774, 15725 2140 772, 15724 2167 770, 15724 2196 769, 15727 2223 767, 15735 2248 767, 15748 2274 766, 15763 2300 765, 15780 2326 764, 15799 2353 764, 15821 2384 762, 15845 2414 763, 15871 2449 772, 15898 2484 774, 15924 2525 783, 15949 2564 787, 15972 2603 786, 15992 2641 786, 16007 2677 786, 16018 2711 786, 16023 2743 783, 16023 2773 784, 16020 2800 784, 16006 2827 784, 15987 2851 785, 15961 2871 785, 15930 2892 785, 15896 2909 787, 15858 2921 790, 15824 2930 793, 15792 2934 797, 15769 2937 801, 15750 2937 808, 15737 2937 816, 15727 2937 826, 15718 2937 836, 15712 2929 846, 15705 2922 852, 15702 2910 856, 15699 2900 859, 15699 2885 861, 15699 2864 862, 15699 2846 863, 15699 2827 863, 15702 2810 861, 15704 2800 858, 15704 2795 848, 15704 2784 828, 15704 2780 794, 15704 2773 735, 15704 2769 627, 15704 2769 436, 15704 2767 149</trace>
  <trace timeOffset="11659.667" brushRef="#br0" contextRef="#ctx0"> 16617 2656 531, 16617 2656 577, 16617 2656 627, 16617 2656 667, 16561 2571 695, 16543 2559 712, 16525 2552 724, 16503 2552 733, 16477 2552 738, 16446 2564 744, 16412 2581 746, 16373 2603 750, 16334 2628 753, 16296 2655 757, 16260 2684 762, 16228 2711 767, 16204 2738 769, 16185 2763 772, 16173 2787 773, 16167 2810 774, 16167 2831 776, 16167 2852 777, 16173 2871 776, 16185 2885 777, 16204 2897 774, 16228 2905 774, 16257 2907 775, 16289 2907 775, 16325 2905 776, 16361 2892 776, 16399 2875 775, 16435 2855 775, 16471 2832 777, 16504 2810 778, 16535 2785 785, 16563 2761 787, 16587 2738 792, 16607 2716 795, 16624 2697 798, 16633 2684 806, 16639 2675 818, 16642 2672 831, 16642 2672 843, 16642 2670 851, 16642 2670 853, 16642 2670 853, 16642 2673 851, 16642 2694 850, 16642 2730 850, 16640 2780 851, 16633 2837 852, 16626 2900 853, 16616 2969 851, 16607 3038 853, 16600 3106 853, 16594 3173 854, 16588 3237 859, 16585 3300 861, 16584 3360 866, 16584 3422 874, 16584 3477 881, 16584 3531 889, 16584 3580 896, 16584 3621 901, 16584 3655 904, 16584 3678 906, 16584 3690 907, 16584 3699 908, 16584 3703 911, 16585 3706 914, 16592 3706 919, 16601 3702 924, 16616 3682 928, 16639 3652 931, 16665 3614 933, 16695 3567 936, 16728 3517 939, 16765 3464 940, 16801 3410 943, 16840 3362 943, 16874 3317 946, 16908 3277 947, 16935 3246 943, 16960 3217 945, 16977 3195 939, 16990 3180 940, 16996 3173 940, 16999 3170 939, 16999 3170 938, 16999 3168 935, 16999 3168 929, 17000 3168 924, 17000 3166 918, 17000 3166 910, 17002 3165 899, 17002 3165 880, 17002 3163 853, 17003 3163 814, 17003 3162 747, 17003 3160 619, 17003 3157 327, 16999 3156 23</trace>
  <trace timeOffset="12430.711" brushRef="#br0" contextRef="#ctx0"> 18294 2944 649, 18294 2944 690, 18294 2944 727, 18294 2944 754, 18271 2864 770, 18249 2832 780, 18222 2799 786, 18190 2764 794, 18154 2726 802, 18116 2684 814, 18076 2640 823, 18037 2591 828, 18001 2539 835, 17967 2486 837, 17940 2434 843, 17918 2380 849, 17905 2327 853, 17899 2280 855, 17899 2239 854, 17899 2205 853, 17913 2177 848, 17931 2157 845, 17953 2145 841, 17984 2138 836, 18019 2138 830, 18060 2142 821, 18102 2160 812, 18145 2186 800, 18184 2221 786, 18218 2260 770, 18242 2306 755, 18255 2355 734, 18257 2407 713, 18254 2461 701, 18236 2517 693, 18209 2571 695, 18177 2623 699, 18144 2673 704, 18110 2718 713, 18076 2758 722, 18048 2795 734, 18022 2827 747, 18001 2855 763, 17985 2881 778, 17976 2900 794, 17970 2914 805, 17970 2929 814, 17970 2940 821, 17979 2956 826, 17996 2964 831, 18021 2969 834, 18054 2969 836, 18095 2969 838, 18144 2959 839, 18201 2948 839, 18264 2934 840, 18329 2921 840, 18394 2910 840, 18458 2900 840, 18515 2893 839, 18569 2888 838, 18612 2888 838, 18649 2888 838, 18672 2888 839, 18686 2892 839, 18692 2893 838, 18692 2893 837, 18693 2897 836, 18696 2900 832, 18696 2907 826, 18696 2917 811, 18686 2929 773, 18667 2942 689, 18646 2949 514, 18625 2957 211</trace>
  <trace timeOffset="13078.748" brushRef="#br0" contextRef="#ctx0"> 19484 2424 522, 19484 2424 551, 19484 2424 588, 19484 2424 627, 19484 2424 654, 19484 2424 669, 19484 2424 671, 19484 2424 675, 19484 2424 687, 19481 2525 695, 19484 2581 709, 19488 2636 717, 19493 2692 724, 19499 2745 733, 19506 2792 743, 19511 2832 757, 19517 2864 768, 19522 2885 778, 19525 2898 790, 19526 2902 803, 19526 2902 820, 19526 2902 841, 19526 2902 859, 19526 2900 875, 19526 2880 886, 19526 2852 893, 19526 2815 900, 19526 2781 905, 19526 2743 909, 19526 2705 911, 19532 2663 914, 19540 2623 914, 19552 2581 907, 19569 2542 905, 19587 2506 896, 19608 2479 892, 19631 2458 891, 19653 2446 889, 19676 2442 886, 19698 2442 884, 19720 2455 880, 19737 2477 874, 19754 2506 879, 19766 2542 878, 19776 2578 882, 19783 2614 883, 19788 2648 880, 19789 2680 878, 19791 2701 877, 19791 2719 878, 19791 2731 878, 19791 2738 882, 19791 2743 884, 19791 2743 886, 19791 2743 891, 19791 2743 893, 19791 2743 897, 19791 2743 899, 19792 2743 900, 19793 2734 900, 19798 2719 901, 19802 2697 900, 19812 2675 900, 19822 2648 900, 19837 2617 900, 19854 2583 899, 19876 2544 891, 19900 2506 891, 19925 2469 881, 19951 2437 880, 19976 2411 880, 19999 2392 875, 20013 2380 873, 20028 2376 870, 20041 2376 866, 20052 2387 866, 20067 2406 862, 20077 2434 859, 20084 2466 866, 20088 2501 867, 20090 2542 872, 20090 2579 874, 20090 2616 869, 20088 2648 861, 20085 2675 846, 20085 2694 822, 20084 2706 777, 20084 2716 694, 20087 2721 530, 20097 2725 232</trace>
  <trace timeOffset="13887.794" brushRef="#br0" contextRef="#ctx0"> 20334 2450 594, 20334 2450 637, 20334 2450 672, 20334 2450 706, 20334 2450 741, 20334 2450 764, 20315 2534 785, 20308 2569 798, 20302 2605 805, 20296 2638 811, 20295 2668 814, 20295 2694 816, 20295 2716 817, 20302 2731 819, 20317 2742 820, 20336 2746 822, 20359 2746 823, 20386 2745 825, 20415 2733 827, 20448 2714 827, 20480 2692 829, 20513 2667 828, 20544 2636 829, 20573 2605 827, 20599 2571 821, 20621 2535 820, 20641 2498 814, 20658 2461 813, 20671 2423 815, 20681 2388 816, 20690 2356 819, 20696 2334 825, 20698 2322 827, 20700 2317 831, 20700 2317 833, 20700 2317 833, 20700 2317 834, 20696 2327 834, 20684 2351 833, 20671 2382 833, 20654 2421 832, 20639 2462 832, 20626 2501 840, 20618 2542 843, 20615 2579 851, 20615 2613 854, 20619 2641 853, 20632 2667 854, 20649 2687 855, 20672 2704 856, 20697 2716 858, 20726 2721 858, 20755 2723 858, 20785 2723 858, 20815 2718 859, 20844 2705 861, 20872 2689 861, 20895 2670 860, 20915 2651 860, 20934 2629 862, 20949 2605 863, 20963 2578 863, 20973 2546 855, 20983 2510 852, 20992 2473 845, 20999 2434 847, 21008 2394 849, 21015 2353 851, 21024 2314 853, 21031 2277 854, 21035 2252 856, 21040 2232 858, 21041 2221 860, 21043 2217 862, 21044 2213 864, 21044 2213 863, 21044 2213 861, 21044 2228 860, 21043 2256 858, 21035 2297 859, 21027 2346 859, 21017 2399 860, 21008 2453 867, 21002 2508 870, 21002 2559 878, 21002 2608 884, 21014 2652 887, 21035 2689 892, 21063 2721 897, 21096 2748 901, 21134 2767 902, 21174 2780 907, 21216 2784 908, 21260 2784 909, 21304 2775 910, 21345 2758 907, 21385 2735 908, 21423 2709 909, 21456 2680 910, 21483 2646 910, 21505 2609 901, 21523 2569 897, 21533 2525 891, 21540 2476 887, 21543 2423 891, 21543 2368 891, 21543 2310 894, 21541 2255 896, 21534 2203 899, 21530 2159 902, 21526 2128 907, 21521 2107 912, 21518 2096 917, 21517 2092 921, 21517 2088 920, 21517 2088 918, 21515 2089 916, 21515 2107 913, 21514 2140 912, 21514 2193 913, 21514 2252 911, 21512 2314 913, 21512 2382 912, 21511 2446 916, 21511 2506 924, 21511 2564 925, 21511 2617 931, 21511 2663 930, 21512 2704 928, 21518 2738 925, 21524 2764 920, 21528 2781 908, 21531 2792 892, 21533 2796 872, 21533 2796 845, 21533 2796 809, 21533 2796 753, 21533 2793 669, 21533 2780 554, 21533 2766 405, 21527 2745 214</trace>
  <trace timeOffset="14060.805" brushRef="#br0" contextRef="#ctx0"> 21266 2605 633, 21266 2605 693, 21266 2605 734, 21266 2605 764, 21266 2605 787, 21266 2605 805, 21266 2605 820, 21266 2605 825, 21354 2544 833, 21397 2527 832, 21445 2510 836, 21497 2496 841, 21549 2484 841, 21597 2473 841, 21641 2464 840, 21679 2456 835, 21705 2452 828, 21719 2449 811, 21728 2449 777, 21728 2449 724, 21732 2449 639, 21737 2450 495, 21742 2459 205</trace>
  <trace timeOffset="14239.814" brushRef="#br0" contextRef="#ctx0"> 22341 2517 760, 22341 2517 796, 22341 2517 830, 22341 2517 853, 22341 2517 866, 22341 2517 871, 22341 2517 871, 22341 2517 867, 22341 2517 858, 22341 2517 842, 22341 2517 811, 22336 2510 753, 22321 2503 632, 22297 2498 336, 22264 2498 31</trace>
  <trace timeOffset="15058.861" brushRef="#br0" contextRef="#ctx0"> 15531 3693 429, 15531 3693 504, 15531 3693 575, 15531 3693 634, 15531 3693 679, 15531 3693 708, 15531 3693 726, 15531 3693 734, 15531 3693 739, 15531 3693 743, 15531 3693 749, 15504 3693 759, 15523 3693 770, 15550 3693 785, 15581 3693 802, 15614 3696 817, 15653 3699 831, 15695 3705 844, 15742 3710 856, 15796 3713 866, 15860 3718 875, 15932 3722 882, 16015 3725 889, 16108 3725 895, 16212 3725 899, 16326 3725 902, 16449 3725 903, 16577 3723 904, 16710 3720 905, 16850 3717 905, 16993 3713 905, 17142 3710 904, 17294 3710 903, 17450 3706 903, 17607 3703 903, 17770 3700 905, 17934 3699 905, 18099 3696 906, 18267 3693 906, 18435 3690 906, 18602 3685 906, 18769 3682 907, 18935 3678 908, 19100 3673 909, 19266 3667 909, 19431 3661 910, 19594 3655 910, 19759 3648 911, 19919 3641 909, 20081 3631 910, 20239 3624 910, 20393 3614 910, 20547 3605 911, 20696 3596 910, 20837 3588 910, 20976 3582 909, 21106 3577 909, 21229 3575 909, 21345 3573 910, 21455 3573 910, 21554 3573 909, 21648 3573 908, 21737 3575 907, 21819 3580 906, 21894 3585 906, 21966 3589 906, 22033 3596 906, 22097 3601 907, 22157 3602 907, 22215 3604 908, 22270 3604 908, 22319 3604 909, 22368 3602 909, 22412 3596 909, 22454 3588 909, 22493 3580 908, 22527 3571 908, 22559 3563 909, 22588 3556 908, 22607 3551 909, 22623 3546 909, 22634 3546 909, 22639 3543 911, 22644 3543 910, 22644 3543 909, 22644 3543 908, 22644 3543 906, 22646 3543 905, 22647 3543 902, 22649 3543 895, 22650 3543 884, 22652 3543 864, 22653 3543 835, 22655 3543 787, 22655 3543 688, 22658 3539 449, 22659 3535 139</trace>
  <trace timeOffset="15215.87" brushRef="#br0" contextRef="#ctx0"> 22822 3422 803, 22822 3422 800, 22822 3422 796, 22822 3422 786, 22822 3422 759, 22822 3422 683, 22822 3422 506, 22822 3422 203</trace>
  <trace timeOffset="18371.05" brushRef="#br0" contextRef="#ctx0"> 9637 5516 382, 9637 5516 425, 9637 5516 469, 9637 5516 507, 9637 5516 537, 9637 5516 557, 9637 5516 574, 9637 5516 591, 9637 5516 609, 9637 5516 627, 9637 5506 648, 9636 5518 669, 9636 5538 687, 9636 5566 703, 9636 5593 717, 9636 5623 726, 9637 5655 734, 9643 5685 740, 9650 5717 747, 9657 5746 756, 9669 5773 761, 9679 5799 770, 9694 5820 773, 9709 5840 777, 9728 5854 778, 9750 5862 779, 9773 5867 779, 9797 5867 781, 9822 5866 783, 9845 5854 781, 9870 5840 784, 9893 5823 782, 9913 5805 784, 9929 5785 786, 9945 5766 789, 9955 5748 794, 9964 5728 798, 9968 5712 805, 9971 5695 811, 9974 5675 817, 9975 5656 825, 9975 5636 831, 9975 5618 836, 9977 5606 843, 9977 5600 845, 9977 5594 847, 9977 5594 849, 9977 5593 850, 9977 5593 850, 9977 5591 851, 9977 5589 851, 9977 5588 851, 9977 5586 850, 9977 5586 849, 9977 5586 849, 9977 5588 850, 9977 5603 851, 9977 5626 853, 9977 5658 855, 9977 5692 856, 9977 5733 858, 9977 5776 865, 9977 5829 868, 9977 5891 882, 9974 5957 893, 9971 6031 903, 9967 6109 914, 9964 6188 917, 9959 6268 919, 9955 6345 917, 9949 6418 918, 9945 6486 921, 9936 6549 921, 9929 6607 925, 9920 6659 925, 9907 6706 924, 9893 6749 924, 9874 6786 922, 9854 6818 922, 9829 6846 922, 9803 6868 921, 9774 6885 921, 9744 6897 924, 9711 6902 924, 9679 6902 926, 9647 6899 928, 9617 6885 928, 9589 6863 931, 9565 6835 932, 9549 6803 934, 9536 6761 935, 9531 6715 936, 9531 6665 935, 9537 6611 933, 9554 6554 933, 9579 6497 932, 9607 6437 935, 9640 6377 936, 9674 6316 935, 9709 6258 935, 9745 6198 933, 9782 6143 933, 9816 6092 932, 9852 6045 932, 9884 6004 931, 9910 5969 930, 9933 5942 929, 9949 5923 929, 9959 5908 928, 9965 5900 922, 9967 5896 921, 9970 5893 917, 9970 5893 911, 9970 5891 907, 9970 5891 892, 9970 5891 873, 9970 5891 846, 9970 5891 811, 9970 5891 761, 9967 5893 677, 9959 5900 545, 9952 5907 268, 9949 5910 0</trace>
  <trace timeOffset="19019.088" brushRef="#br0" contextRef="#ctx0"> 10702 5192 513, 10702 5192 562, 10702 5192 607, 10702 5192 635, 10623 5114 660, 10596 5093 682, 10567 5075 703, 10541 5057 724, 10516 5042 738, 10499 5032 749, 10483 5027 755, 10474 5024 757, 10462 5024 756, 10447 5027 753, 10433 5041 750, 10416 5063 748, 10402 5092 748, 10387 5124 752, 10377 5160 752, 10370 5196 756, 10364 5231 757, 10363 5266 757, 10363 5297 759, 10364 5324 760, 10374 5349 762, 10386 5370 763, 10402 5388 765, 10418 5402 767, 10432 5410 769, 10450 5414 773, 10470 5414 776, 10490 5407 780, 10516 5395 783, 10541 5375 785, 10564 5353 787, 10584 5327 789, 10600 5298 792, 10613 5268 793, 10623 5235 796, 10629 5196 795, 10630 5155 799, 10630 5111 800, 10630 5063 804, 10627 5012 810, 10623 4957 813, 10617 4902 820, 10611 4848 823, 10604 4797 829, 10598 4753 834, 10594 4716 840, 10591 4691 845, 10590 4675 851, 10590 4668 855, 10590 4668 856, 10590 4667 855, 10590 4667 851, 10590 4667 846, 10590 4667 843, 10590 4683 842, 10590 4711 842, 10596 4752 843, 10601 4800 843, 10611 4855 844, 10620 4913 845, 10630 4969 848, 10645 5022 850, 10661 5072 856, 10679 5116 863, 10701 5155 865, 10723 5191 871, 10747 5219 871, 10773 5243 871, 10799 5263 872, 10825 5278 871, 10847 5291 869, 10870 5300 863, 10886 5308 851, 10901 5317 831, 10916 5325 793, 10928 5334 724, 10947 5346 614, 10958 5363 391, 10973 5383 103</trace>
  <trace timeOffset="19647.123" brushRef="#br0" contextRef="#ctx0"> 11406 5624 627, 11406 5624 647, 11406 5624 667, 11406 5624 686, 11406 5624 703, 11406 5624 720, 11406 5624 737, 11406 5624 753, 11414 5721 768, 11423 5764 782, 11432 5806 792, 11441 5847 803, 11452 5886 809, 11461 5920 813, 11470 5947 818, 11476 5966 822, 11479 5977 826, 11483 5985 829, 11485 5990 833, 11486 5993 838, 11488 5997 846, 11488 5997 858, 11488 5997 869, 11488 5996 879, 11489 5981 885, 11492 5958 889, 11495 5928 892, 11498 5895 891, 11503 5859 891, 11509 5823 889, 11518 5785 889, 11531 5749 889, 11544 5714 888, 11560 5685 886, 11570 5666 884, 11583 5653 881, 11592 5646 878, 11603 5646 874, 11620 5653 870, 11635 5671 867, 11655 5697 865, 11671 5731 859, 11684 5767 858, 11694 5805 856, 11703 5842 852, 11709 5876 855, 11712 5905 854, 11714 5927 854, 11714 5937 855, 11716 5943 856, 11716 5943 861, 11716 5943 865, 11716 5943 871, 11716 5945 878, 11717 5946 883, 11717 5946 887, 11717 5946 889, 11717 5946 891, 11717 5932 891, 11717 5913 887, 11720 5884 887, 11726 5852 882, 11735 5817 881, 11746 5779 882, 11760 5741 881, 11775 5704 881, 11794 5668 880, 11810 5639 878, 11829 5618 875, 11840 5604 871, 11852 5599 867, 11866 5599 864, 11878 5602 862, 11895 5617 859, 11908 5639 856, 11921 5666 853, 11930 5697 851, 11937 5729 847, 11942 5761 845, 11947 5791 842, 11953 5818 841, 11959 5845 845, 11965 5861 843, 11971 5876 834, 11977 5886 804, 11980 5891 726, 11989 5891 552, 11997 5891 249</trace>
  <trace timeOffset="20007.145" brushRef="#br0" contextRef="#ctx0"> 12348 5597 621, 12348 5597 666, 12348 5597 705, 12348 5597 736, 12348 5597 756, 12348 5597 768, 12348 5597 779, 12348 5597 787, 12267 5668 795, 12257 5692 799, 12247 5714 800, 12239 5736 801, 12235 5750 802, 12234 5766 803, 12232 5776 804, 12232 5787 802, 12234 5799 801, 12239 5806 800, 12251 5816 798, 12265 5820 796, 12284 5820 793, 12310 5820 789, 12333 5820 785, 12358 5816 783, 12381 5808 782, 12404 5799 782, 12423 5787 782, 12440 5775 783, 12450 5766 784, 12459 5753 786, 12465 5738 789, 12466 5721 793, 12466 5699 796, 12466 5678 799, 12459 5656 802, 12449 5636 803, 12436 5620 804, 12420 5606 804, 12407 5599 803, 12391 5596 802, 12374 5596 797, 12355 5600 792, 12332 5614 780, 12316 5632 755, 12303 5651 710, 12296 5668 625, 12296 5687 475, 12297 5702 196</trace>
  <trace timeOffset="20555.176" brushRef="#br0" contextRef="#ctx0"> 13062 5454 522, 13062 5454 578, 13062 5454 634, 13062 5454 679, 13062 5454 709, 13062 5454 729, 12973 5410 742, 12950 5410 751, 12927 5410 759, 12904 5423 765, 12881 5439 769, 12859 5465 772, 12835 5496 773, 12812 5532 775, 12790 5571 775, 12773 5609 777, 12756 5646 777, 12744 5678 777, 12736 5702 776, 12733 5721 776, 12733 5738 775, 12735 5753 776, 12745 5767 776, 12760 5775 778, 12780 5778 780, 12803 5778 779, 12831 5775 780, 12859 5763 781, 12888 5748 781, 12917 5731 783, 12944 5712 784, 12968 5692 786, 12988 5671 789, 13004 5650 790, 13017 5628 793, 13026 5603 797, 13030 5576 800, 13033 5545 801, 13033 5509 803, 13033 5467 802, 13032 5424 803, 13026 5378 802, 13020 5324 804, 13013 5268 806, 13006 5209 807, 13001 5150 814, 12998 5096 819, 12998 5049 827, 12998 5013 837, 12998 4991 843, 12998 4976 846, 13000 4971 846, 13000 4971 844, 13004 4971 843, 13013 4981 843, 13023 5003 843, 13036 5037 845, 13049 5081 848, 13059 5134 853, 13069 5192 854, 13075 5251 858, 13082 5310 856, 13088 5370 855, 13095 5425 858, 13105 5479 858, 13118 5535 866, 13136 5586 870, 13156 5635 879, 13182 5682 888, 13212 5724 893, 13244 5761 897, 13275 5795 898, 13305 5823 901, 13331 5845 899, 13354 5866 899, 13374 5881 891, 13390 5893 876, 13400 5900 852, 13409 5905 811, 13419 5908 739, 13429 5908 598, 13447 5905 303, 13465 5895 7</trace>
  <trace timeOffset="21151.209" brushRef="#br0" contextRef="#ctx0"> 13662 5268 612, 13662 5268 648, 13662 5268 684, 13662 5268 716, 13662 5268 742, 13662 5268 767, 13662 5268 789, 13662 5268 814, 13662 5268 834, 13662 5268 854, 13698 5366 871, 13700 5404 884, 13700 5444 895, 13700 5486 903, 13700 5530 908, 13697 5571 913, 13695 5612 915, 13695 5646 917, 13695 5678 918, 13695 5700 919, 13695 5719 920, 13695 5729 924, 13695 5734 924, 13695 5741 925, 13695 5741 927, 13695 5741 930, 13695 5741 934, 13695 5741 939, 13691 5733 941, 13684 5716 940, 13672 5690 939, 13663 5658 936, 13655 5620 936, 13646 5576 936, 13639 5528 938, 13635 5479 938, 13633 5429 940, 13633 5378 939, 13635 5332 940, 13643 5289 939, 13653 5254 935, 13662 5225 936, 13669 5208 933, 13672 5196 935, 13676 5194 934, 13676 5194 932, 13681 5194 933, 13691 5199 927, 13707 5216 930, 13726 5242 929, 13747 5274 927, 13769 5310 931, 13792 5349 930, 13818 5388 931, 13850 5427 932, 13885 5465 933, 13928 5501 934, 13976 5537 939, 14031 5567 942, 14090 5593 946, 14152 5616 950, 14214 5632 952, 14274 5646 954, 14327 5656 957, 14375 5663 957, 14414 5668 958, 14448 5670 959, 14477 5670 960, 14500 5670 962, 14518 5661 965, 14532 5646 969, 14541 5624 972, 14545 5597 974, 14548 5564 975, 14548 5523 976, 14548 5479 976, 14548 5430 977, 14542 5378 976, 14535 5324 977, 14528 5270 977, 14521 5218 973, 14515 5172 973, 14509 5131 969, 14503 5099 968, 14499 5077 967, 14493 5060 963, 14491 5049 957, 14488 5045 945, 14486 5041 933, 14486 5041 918, 14485 5039 898, 14485 5039 872, 14483 5039 836, 14482 5039 785, 14477 5039 708, 14473 5046 581, 14467 5063 293, 14463 5087 4</trace>
  <trace timeOffset="21328.22" brushRef="#br0" contextRef="#ctx0"> 15150 5513 766, 15150 5513 772, 15150 5513 782, 15150 5513 795, 15150 5513 805, 15150 5513 811, 15150 5513 811, 15150 5513 808, 15231 5477 798, 15232 5472 772, 15233 5462 718, 15233 5452 604, 15229 5442 380, 15212 5430 88</trace>
  <trace timeOffset="22227.271" brushRef="#br0" contextRef="#ctx0"> 8304 6825 365, 8304 6825 337, 8304 6825 323, 8207 6823 326, 8182 6823 342, 8164 6823 366, 8147 6825 394, 8136 6826 427, 8130 6826 466, 8126 6828 511, 8126 6828 553, 8125 6828 587, 8125 6828 610, 8123 6828 625, 8123 6828 641, 8123 6828 660, 8123 6828 684, 8125 6829 709, 8139 6831 731, 8162 6834 749, 8193 6837 763, 8227 6841 773, 8267 6845 781, 8313 6847 789, 8361 6852 794, 8417 6853 798, 8479 6857 802, 8550 6857 805, 8629 6857 807, 8718 6857 810, 8816 6857 811, 8924 6850 812, 9040 6843 813, 9164 6835 814, 9294 6826 814, 9429 6817 816, 9565 6810 816, 9703 6803 817, 9839 6796 818, 9977 6793 817, 10110 6790 818, 10243 6790 818, 10376 6790 818, 10506 6791 818, 10636 6796 817, 10767 6800 817, 10899 6803 817, 11032 6806 817, 11169 6806 818, 11307 6806 817, 11449 6806 818, 11593 6799 818, 11739 6790 819, 11885 6781 818, 12031 6770 819, 12179 6759 818, 12323 6752 819, 12466 6745 820, 12604 6740 821, 12739 6740 823, 12871 6740 823, 12997 6740 823, 13121 6745 823, 13243 6754 823, 13361 6764 823, 13480 6774 825, 13597 6786 825, 13714 6793 825, 13829 6800 825, 13946 6805 822, 14063 6808 822, 14181 6810 822, 14298 6810 822, 14417 6810 822, 14532 6803 821, 14649 6796 820, 14765 6788 820, 14879 6779 820, 14991 6770 820, 15098 6762 821, 15202 6757 821, 15303 6752 822, 15401 6747 822, 15498 6742 821, 15592 6740 821, 15682 6737 819, 15769 6733 817, 15855 6730 817, 15939 6728 815, 16021 6724 815, 16100 6721 815, 16176 6718 814, 16247 6713 813, 16312 6709 813, 16373 6706 813, 16426 6703 814, 16472 6700 815, 16512 6696 815, 16543 6694 816, 16565 6691 816, 16577 6689 817, 16583 6689 820, 16583 6689 822, 16583 6689 825, 16583 6689 828, 16584 6689 829, 16585 6689 830, 16587 6689 831, 16587 6689 829, 16587 6689 826, 16587 6689 818, 16587 6689 805, 16587 6689 779, 16587 6689 738, 16583 6688 663, 16574 6686 516, 16558 6681 227</trace>
  <trace timeOffset="28126.61" brushRef="#br0" contextRef="#ctx0"> 10121 8497 214, 10121 8497 264, 10121 8497 315, 10121 8497 363, 10121 8497 407, 10121 8497 448, 10121 8497 484, 10121 8497 518, 10121 8497 546, 10121 8497 571, 10121 8497 594, 10130 8514 610, 10130 8515 624, 10130 8516 638, 10131 8518 651, 10131 8518 666, 10131 8518 677, 10131 8518 685, 10131 8504 685, 10127 8482 686, 10117 8456 685, 10105 8427 685, 10091 8400 685, 10076 8374 685, 10059 8349 686, 10042 8327 686, 10020 8307 686, 9999 8293 684, 9978 8283 680, 9955 8280 675, 9931 8280 671, 9906 8283 668, 9884 8293 664, 9862 8306 661, 9842 8320 660, 9826 8337 660, 9812 8357 658, 9800 8378 660, 9791 8403 660, 9783 8430 660, 9780 8460 665, 9777 8494 664, 9777 8528 668, 9777 8565 668, 9779 8600 668, 9786 8632 670, 9794 8661 672, 9805 8688 674, 9818 8712 676, 9832 8734 679, 9847 8751 681, 9865 8765 683, 9884 8776 687, 9905 8785 691, 9926 8790 694, 9949 8791 700, 9971 8791 706, 9993 8786 713, 10014 8774 722, 10036 8759 731, 10053 8741 741, 10071 8720 751, 10084 8697 762, 10097 8669 771, 10107 8641 780, 10113 8611 785, 10117 8577 789, 10120 8540 794, 10120 8501 794, 10120 8457 796, 10120 8407 798, 10120 8351 798, 10117 8289 799, 10111 8222 798, 10107 8156 800, 10101 8087 799, 10095 8020 800, 10088 7957 802, 10082 7897 800, 10078 7844 802, 10074 7799 802, 10069 7761 803, 10066 7736 807, 10062 7723 810, 10062 7718 813, 10059 7714 817, 10058 7709 817, 10056 7704 816, 10055 7702 815, 10055 7702 811, 10053 7700 807, 10053 7700 805, 10052 7713 803, 10050 7731 803, 10050 7758 802, 10050 7793 802, 10052 7829 806, 10056 7868 805, 10065 7913 808, 10072 7957 807, 10082 8006 806, 10094 8055 808, 10105 8110 808, 10119 8168 810, 10133 8231 812, 10145 8300 817, 10157 8369 823, 10169 8443 829, 10179 8516 834, 10189 8589 836, 10199 8659 837, 10207 8724 838, 10217 8783 838, 10225 8833 839, 10234 8876 838, 10241 8911 839, 10250 8933 839, 10254 8952 840, 10259 8961 841, 10260 8965 841, 10262 8970 842, 10262 8970 841, 10262 8970 842, 10262 8970 844, 10263 8972 847, 10263 8972 849, 10263 8972 850, 10264 8973 849, 10264 8973 847, 10264 8973 841, 10264 8972 827, 10264 8960 805, 10264 8942 759, 10260 8918 678, 10256 8893 551, 10253 8869 337, 10250 8844 63</trace>
  <trace timeOffset="28415.625" brushRef="#br0" contextRef="#ctx0"> 10752 8337 579, 10752 8337 603, 10752 8337 628, 10752 8337 654, 10752 8337 678, 10752 8337 698, 10752 8337 715, 10752 8337 726, 10752 8337 736, 10833 8349 745, 10860 8349 754, 10893 8349 763, 10930 8349 770, 10967 8349 776, 11009 8344 778, 11048 8336 779, 11086 8328 780, 11122 8320 780, 11155 8310 780, 11184 8300 779, 11210 8290 778, 11229 8283 776, 11239 8280 769, 11245 8278 754, 11245 8278 726, 11245 8278 670, 11245 8278 585, 11245 8278 451, 11240 8288 235, 11226 8303 0</trace>
  <trace timeOffset="28735.645" brushRef="#br0" contextRef="#ctx0"> 10940 8511 607, 10940 8511 644, 10940 8511 681, 10940 8511 714, 10940 8511 739, 10940 8511 755, 10940 8511 767, 10940 8511 775, 10940 8511 783, 10940 8511 792, 10940 8511 798, 10960 8514 803, 10981 8511 807, 11003 8511 812, 11026 8511 813, 11049 8511 814, 11067 8511 814, 11086 8511 811, 11104 8511 810, 11118 8511 810, 11138 8511 809, 11155 8511 812, 11168 8511 812, 11187 8511 813, 11197 8511 815, 11201 8511 816, 11207 8511 815, 11212 8511 816, 11218 8511 816, 11224 8511 816, 11230 8511 816, 11230 8511 815, 11230 8511 815, 11230 8511 814, 11232 8511 808, 11233 8511 795, 11233 8511 771, 11233 8511 731, 11235 8511 670, 11235 8511 569, 11235 8511 405, 11235 8511 136</trace>
  <trace timeOffset="29458.686" brushRef="#br0" contextRef="#ctx0"> 12670 7744 438, 12670 7744 487, 12670 7744 539, 12670 7744 587, 12670 7744 628, 12670 7744 661, 12670 7744 688, 12670 7744 712, 12666 7662 732, 12663 7652 749, 12659 7643 763, 12651 7640 774, 12636 7640 782, 12618 7640 786, 12591 7652 790, 12562 7670 793, 12528 7696 795, 12492 7728 797, 12452 7764 801, 12410 7807 803, 12364 7853 808, 12319 7903 812, 12274 7957 816, 12236 8011 822, 12205 8069 827, 12179 8126 831, 12161 8186 834, 12148 8246 837, 12144 8306 838, 12142 8366 841, 12142 8424 845, 12150 8482 845, 12163 8538 847, 12179 8591 847, 12199 8642 848, 12222 8690 850, 12247 8736 853, 12276 8776 858, 12307 8814 860, 12342 8848 863, 12378 8882 865, 12416 8913 867, 12455 8943 869, 12495 8968 872, 12534 8992 876, 12573 9010 879, 12611 9024 882, 12647 9034 886, 12677 9039 891, 12699 9043 896, 12719 9044 901, 12731 9046 908, 12738 9046 915, 12745 9046 922, 12745 9046 929, 12745 9046 936, 12745 9046 943, 12747 9046 951, 12748 9046 958, 12750 9046 963, 12751 9046 967, 12753 9046 970, 12754 9046 971, 12756 9046 972, 12757 9046 972, 12759 9046 971, 12759 9044 969, 12759 9044 966, 12760 9043 957, 12760 9041 940, 12761 9036 916, 12761 9024 877, 12761 9007 816, 12761 8993 690, 12760 8973 384, 12756 8953 66</trace>
  <trace timeOffset="33038.89" brushRef="#br0" contextRef="#ctx0"> 13258 8160 293, 13258 8160 346, 13258 8160 397, 13258 8160 445, 13258 8160 489, 13258 8160 530, 13258 8160 568, 13304 8243 599, 13306 8254 627, 13309 8263 651, 13312 8268 671, 13315 8272 690, 13315 8272 710, 13315 8272 728, 13315 8272 744, 13321 8272 757, 13329 8264 765, 13342 8248 771, 13355 8226 775, 13366 8199 779, 13377 8172 784, 13384 8146 792, 13390 8117 795, 13395 8090 800, 13399 8061 804, 13400 8032 808, 13403 8003 810, 13404 7974 814, 13404 7945 815, 13406 7925 816, 13407 7905 820, 13407 7893 820, 13407 7885 822, 13409 7879 821, 13409 7879 821, 13409 7878 821, 13409 7878 820, 13409 7876 820, 13410 7876 817, 13413 7876 816, 13418 7887 815, 13425 7907 817, 13435 7935 820, 13442 7969 823, 13448 8003 828, 13454 8040 833, 13460 8076 838, 13465 8113 843, 13470 8149 848, 13474 8185 852, 13477 8219 855, 13481 8253 858, 13484 8283 858, 13489 8313 856, 13494 8342 858, 13498 8373 858, 13504 8401 861, 13510 8432 864, 13515 8460 869, 13520 8487 877, 13526 8511 878, 13529 8531 884, 13532 8547 883, 13533 8557 883, 13533 8560 884, 13535 8567 883, 13535 8567 884, 13535 8567 884, 13535 8567 885, 13535 8568 886, 13535 8570 886, 13535 8572 885, 13535 8572 883, 13532 8574 879, 13527 8577 875, 13516 8579 871, 13501 8582 865, 13492 8584 860, 13474 8586 854, 13455 8589 849, 13436 8592 845, 13413 8595 841, 13396 8599 839, 13380 8601 838, 13369 8603 837, 13357 8603 838, 13345 8604 840, 13338 8604 842, 13334 8606 844, 13328 8606 847, 13324 8606 848, 13318 8606 852, 13313 8606 856, 13313 8606 861, 13312 8606 867, 13312 8606 871, 13309 8606 876, 13308 8606 879, 13306 8606 881, 13305 8606 884, 13305 8606 885, 13304 8606 886, 13304 8606 888, 13302 8606 888, 13302 8606 889, 13301 8606 891, 13301 8606 891, 13301 8606 891, 13301 8606 891, 13301 8606 891, 13301 8606 893, 13301 8606 893, 13301 8606 894, 13302 8606 893, 13308 8606 893, 13315 8606 893, 13327 8606 894, 13332 8606 895, 13338 8606 894, 13351 8606 894, 13357 8606 893, 13367 8606 893, 13380 8606 893, 13384 8606 893, 13396 8606 894, 13407 8606 895, 13419 8604 895, 13438 8601 895, 13455 8599 894, 13474 8594 894, 13492 8591 894, 13509 8588 895, 13519 8586 894, 13526 8585 894, 13532 8585 894, 13536 8584 893, 13542 8584 892, 13546 8584 891, 13552 8584 891, 13552 8584 891, 13552 8584 893, 13552 8584 894, 13555 8584 896, 13556 8584 897, 13558 8584 898, 13559 8584 900, 13561 8584 901, 13562 8584 903, 13564 8584 904, 13565 8584 905, 13565 8584 907, 13567 8584 907, 13567 8584 907, 13568 8584 906, 13568 8584 904, 13569 8584 901, 13569 8584 896, 13569 8584 885, 13571 8584 866, 13571 8584 828, 13571 8584 748, 13571 8584 552, 13572 8584 242</trace>
  <trace timeOffset="35611.035" brushRef="#br0" contextRef="#ctx0"> 14444 8266 104, 14444 8266 149, 14444 8266 190, 14444 8266 234, 14444 8266 278, 14444 8266 321, 14444 8266 364, 14444 8266 407, 14444 8266 448, 14444 8266 488, 14444 8266 526, 14463 8257 558, 14467 8251 583, 14469 8246 604, 14470 8236 619, 14471 8226 631, 14471 8214 641, 14471 8194 648, 14466 8175 653, 14454 8153 657, 14444 8131 660, 14431 8111 661, 14420 8093 665, 14406 8076 667, 14397 8064 669, 14386 8055 673, 14380 8049 675, 14376 8047 676, 14372 8045 675, 14365 8045 672, 14351 8045 670, 14334 8049 670, 14311 8058 670, 14292 8072 671, 14274 8086 672, 14257 8101 674, 14245 8117 676, 14233 8133 679, 14226 8153 681, 14219 8165 685, 14216 8182 686, 14214 8202 687, 14214 8222 689, 14214 8248 693, 14214 8272 695, 14214 8293 699, 14217 8315 701, 14226 8336 704, 14233 8354 705, 14242 8369 709, 14249 8381 710, 14260 8390 712, 14268 8395 714, 14278 8400 717, 14289 8405 720, 14301 8405 724, 14317 8405 729, 14330 8405 733, 14346 8393 739, 14359 8381 743, 14371 8361 747, 14383 8340 753, 14394 8315 757, 14405 8286 760, 14415 8253 765, 14422 8218 766, 14430 8182 771, 14435 8141 774, 14437 8102 779, 14437 8060 781, 14437 8015 785, 14428 7970 787, 14420 7925 786, 14408 7878 789, 14397 7832 789, 14386 7793 792, 14376 7758 793, 14369 7735 795, 14365 7721 796, 14362 7713 798, 14360 7708 800, 14359 7703 800, 14357 7700 801, 14357 7700 800, 14356 7699 798, 14356 7699 796, 14356 7699 794, 14356 7699 793, 14356 7700 793, 14356 7715 793, 14356 7738 795, 14362 7770 795, 14368 7803 800, 14375 7840 800, 14379 7878 805, 14385 7917 807, 14391 7960 808, 14397 8003 809, 14402 8047 810, 14409 8090 811, 14417 8133 810, 14425 8177 812, 14435 8218 810, 14444 8254 810, 14454 8288 809, 14466 8315 807, 14476 8337 805, 14485 8351 803, 14496 8361 799, 14503 8366 794, 14508 8368 777, 14517 8368 743, 14528 8368 684, 14541 8365 587, 14554 8358 419, 14564 8356 144</trace>
  <trace timeOffset="38498.203" brushRef="#br0" contextRef="#ctx0"> 14801 8545 189, 14801 8545 240, 14801 8545 289, 14801 8545 333, 14801 8545 373, 14801 8545 411, 14801 8545 445, 14801 8545 476, 14801 8545 505, 14801 8545 529, 14791 8487 553, 14791 8482 572, 14791 8475 589, 14791 8470 603, 14791 8470 615, 14791 8470 623, 14791 8465 632, 14791 8460 641, 14793 8456 651, 14794 8451 661, 14796 8447 672, 14797 8442 680, 14800 8438 688, 14801 8433 693, 14803 8427 699, 14804 8422 704, 14805 8418 709, 14808 8408 713, 14810 8405 717, 14811 8400 721, 14813 8395 724, 14813 8395 726, 14813 8393 727, 14813 8393 727, 14813 8393 726, 14814 8390 724, 14814 8390 723, 14814 8390 721, 14816 8388 719, 14816 8388 717, 14816 8386 717, 14817 8386 717, 14817 8385 717, 14817 8385 718, 14817 8383 719, 14819 8383 719, 14819 8381 720, 14819 8381 721, 14819 8381 722, 14819 8381 723, 14819 8378 724, 14819 8378 724, 14819 8378 726, 14819 8378 726, 14819 8378 724, 14820 8378 726, 14820 8376 726, 14820 8376 726, 14820 8376 726, 14820 8376 724, 14820 8376 726, 14820 8376 726, 14820 8376 726, 14820 8376 724, 14820 8374 723, 14820 8374 722, 14820 8374 723, 14820 8374 723, 14820 8374 724, 14820 8374 724, 14820 8374 724, 14820 8374 724, 14820 8374 726, 14820 8374 726, 14820 8374 726, 14820 8374 726, 14820 8374 727, 14820 8374 729, 14820 8374 732, 14820 8374 736, 14820 8386 741, 14819 8405 745, 14814 8430 751, 14810 8459 760, 14804 8494 764, 14797 8531 771, 14791 8568 773, 14785 8604 773, 14781 8639 775, 14779 8671 776, 14778 8700 776, 14778 8726 779, 14778 8749 780, 14779 8770 780, 14784 8788 780, 14788 8801 779, 14794 8814 780, 14801 8821 780, 14807 8828 781, 14813 8835 781, 14820 8840 782, 14827 8845 781, 14837 8848 781, 14846 8853 782, 14855 8857 782, 14865 8860 782, 14874 8862 782, 14882 8865 783, 14887 8867 783, 14897 8867 784, 14902 8867 784, 14913 8867 783, 14928 8865 783, 14940 8860 782, 14956 8848 781, 14969 8838 780, 14979 8825 777, 14986 8814 769, 14992 8800 757, 14996 8791 738, 14998 8779 712, 14999 8767 673, 14999 8756 615, 14999 8746 535, 14993 8739 432, 14982 8727 307, 14970 8724 166</trace>
  <trace timeOffset="38855.223" brushRef="#br0" contextRef="#ctx0"> 14480 8630 483, 14480 8630 509, 14480 8630 539, 14480 8630 572, 14480 8630 607, 14480 8630 637, 14480 8630 660, 14480 8630 680, 14480 8630 695, 14480 8630 709, 14480 8630 719, 14557 8635 728, 14579 8641 737, 14603 8646 746, 14629 8649 754, 14655 8651 761, 14684 8653 765, 14713 8653 768, 14746 8653 771, 14779 8653 773, 14816 8651 775, 14853 8649 776, 14891 8646 776, 14925 8642 777, 14957 8641 777, 14978 8639 776, 14996 8639 775, 15008 8639 772, 15014 8639 770, 15022 8641 766, 15027 8642 762, 15031 8644 755, 15036 8646 744, 15036 8646 729, 15036 8646 705, 15036 8646 671, 15036 8646 620, 15037 8646 548, 15037 8646 439, 15037 8642 279, 15034 8638 42</trace>
  <trace timeOffset="39159.24" brushRef="#br0" contextRef="#ctx0"> 15184 8612 458, 15184 8612 489, 15184 8612 529, 15184 8612 568, 15184 8612 603, 15184 8612 632, 15184 8612 649, 15184 8612 663, 15184 8612 672, 15184 8612 681, 15287 8607 691, 15312 8604 700, 15338 8603 711, 15365 8600 719, 15394 8599 726, 15423 8597 730, 15450 8597 733, 15476 8597 735, 15494 8597 735, 15513 8597 734, 15523 8597 733, 15534 8599 732, 15544 8601 729, 15549 8603 727, 15553 8604 723, 15553 8604 716, 15556 8606 703, 15562 8607 683, 15564 8609 650, 15569 8611 600, 15570 8611 526, 15578 8607 417, 15584 8603 251, 15595 8592 22</trace>
  <trace timeOffset="39470.258" brushRef="#br0" contextRef="#ctx0"> 15638 8320 310, 15638 8320 351, 15638 8320 396, 15638 8320 445, 15638 8320 501, 15638 8320 552, 15638 8320 597, 15638 8320 632, 15664 8408 660, 15666 8435 684, 15667 8460 704, 15667 8486 726, 15670 8511 738, 15673 8536 749, 15676 8562 757, 15683 8588 766, 15690 8615 774, 15698 8644 781, 15706 8674 786, 15716 8707 790, 15725 8739 795, 15735 8768 798, 15745 8794 802, 15753 8816 803, 15761 8836 804, 15767 8850 804, 15774 8862 804, 15778 8869 803, 15780 8874 801, 15786 8879 801, 15789 8881 799, 15792 8882 797, 15799 8882 796, 15803 8882 792, 15809 8879 782, 15818 8867 762, 15824 8852 726, 15829 8828 654, 15836 8806 535, 15839 8781 278, 15845 8756 4</trace>
  <trace timeOffset="40150.297" brushRef="#br0" contextRef="#ctx0"> 16720 7905 484, 16720 7905 522, 16720 7905 562, 16720 7905 595, 16700 7802 618, 16688 7771 629, 16672 7739 637, 16656 7708 644, 16636 7677 652, 16616 7649 665, 16597 7625 677, 16577 7607 688, 16555 7596 696, 16536 7591 700, 16513 7591 702, 16491 7592 702, 16471 7606 703, 16449 7624 702, 16428 7649 703, 16406 7677 703, 16387 7708 703, 16369 7741 703, 16354 7771 704, 16341 7802 709, 16334 7831 708, 16331 7860 712, 16331 7885 711, 16331 7910 713, 16334 7932 714, 16341 7953 716, 16352 7972 718, 16364 7989 719, 16378 8003 721, 16393 8013 722, 16410 8022 724, 16422 8028 726, 16437 8032 728, 16454 8032 730, 16471 8032 732, 16491 8025 734, 16512 8013 735, 16530 7996 737, 16548 7974 739, 16565 7949 740, 16578 7918 744, 16591 7887 743, 16598 7850 745, 16603 7811 745, 16603 7770 746, 16603 7726 750, 16598 7681 752, 16588 7633 754, 16577 7587 756, 16563 7542 759, 16551 7502 762, 16540 7466 769, 16532 7439 776, 16525 7420 783, 16522 7410 789, 16520 7406 792, 16520 7406 792, 16520 7404 787, 16520 7404 783, 16520 7404 779, 16520 7407 777, 16520 7424 777, 16525 7453 779, 16532 7490 779, 16540 7533 781, 16549 7577 780, 16558 7623 782, 16569 7670 782, 16580 7715 783, 16592 7758 786, 16603 7800 785, 16613 7840 789, 16624 7875 786, 16634 7907 786, 16645 7935 786, 16656 7961 785, 16668 7983 783, 16678 8003 776, 16691 8022 765, 16701 8039 740, 16710 8049 699, 16721 8061 627, 16733 8074 518, 16740 8081 334, 16754 8095 72</trace>
  <trace timeOffset="40437.312" brushRef="#br0" contextRef="#ctx0"> 16983 8043 437, 16983 8043 481, 16983 8043 531, 16983 8043 583, 16983 8043 628, 16989 8126 658, 16982 8165 681, 16973 8206 703, 16964 8246 726, 16955 8286 747, 16948 8323 767, 16944 8356 780, 16944 8383 792, 16944 8407 797, 16948 8428 801, 16957 8448 803, 16967 8468 807, 16979 8486 811, 16993 8504 809, 17006 8523 812, 17020 8540 808, 17034 8557 807, 17046 8570 807, 17060 8580 806, 17068 8589 805, 17080 8595 802, 17088 8599 798, 17099 8599 792, 17114 8599 780, 17132 8589 763, 17154 8572 741, 17177 8548 701, 17198 8521 637, 17217 8490 526, 17233 8460 331, 17242 8430 63</trace>
  <trace timeOffset="40651.324" brushRef="#br0" contextRef="#ctx0"> 16740 8447 543, 16740 8447 563, 16740 8447 594, 16740 8447 627, 16740 8447 661, 16740 8447 687, 16740 8447 705, 16740 8447 722, 16740 8447 735, 16822 8463 747, 16854 8463 756, 16889 8463 760, 16929 8457 763, 16970 8451 763, 17009 8443 761, 17048 8438 750, 17081 8432 726, 17103 8428 667, 17123 8427 561, 17137 8427 373, 17148 8427 92</trace>
  <trace timeOffset="40869.336" brushRef="#br0" contextRef="#ctx0"> 17401 8432 568, 17401 8432 600, 17401 8432 637, 17401 8432 672, 17401 8432 700, 17401 8432 719, 17401 8432 729, 17401 8432 733, 17485 8371 734, 17498 8365 733, 17512 8361 731, 17527 8356 727, 17536 8352 719, 17547 8349 693, 17557 8349 633, 17562 8347 520, 17568 8347 293, 17568 8347 23</trace>
  <trace timeOffset="41295.363" brushRef="#br0" contextRef="#ctx0"> 17807 8178 495, 17807 8178 562, 17807 8178 622, 17807 8178 670, 17807 8178 705, 17807 8178 728, 17807 8178 744, 17807 8178 756, 17807 8178 763, 17807 8178 767, 17807 8178 768, 17875 8136 767, 17885 8133 766, 17898 8133 766, 17913 8136 765, 17933 8146 765, 17946 8160 764, 17959 8177 762, 17966 8199 760, 17972 8222 756, 17972 8246 752, 17972 8271 748, 17970 8295 744, 17962 8318 741, 17952 8337 742, 17940 8354 743, 17933 8366 747, 17921 8376 748, 17914 8381 752, 17905 8386 755, 17896 8390 759, 17891 8393 761, 17888 8395 764, 17885 8398 766, 17882 8401 768, 17879 8405 771, 17876 8408 774, 17875 8413 776, 17875 8420 777, 17875 8424 778, 17875 8435 779, 17875 8439 778, 17878 8447 780, 17885 8456 784, 17896 8459 790, 17914 8462 797, 17933 8462 803, 17957 8460 808, 17978 8453 811, 18001 8442 813, 18022 8432 813, 18043 8421 814, 18063 8410 813, 18076 8405 809, 18084 8400 800, 18089 8398 775, 18089 8398 732, 18089 8398 646, 18089 8398 510, 18090 8398 246</trace>
  <trace timeOffset="41572.38" brushRef="#br0" contextRef="#ctx0"> 18582 7891 577, 18582 7891 601, 18582 7891 631, 18582 7891 658, 18582 7891 678, 18582 7891 688, 18582 7891 690, 18582 7891 687, 18582 7891 677, 18582 7891 655, 18582 7891 597, 18649 7875 493, 18660 7875 289, 18669 7875 28</trace>
  <trace timeOffset="41734.387" brushRef="#br0" contextRef="#ctx0"> 19162 7858 394, 19162 7858 425, 19162 7858 456, 19162 7858 477, 19162 7858 477, 19162 7858 452, 19162 7858 378, 19162 7858 213, 19162 7858 0</trace>
  <trace timeOffset="41907.4" brushRef="#br0" contextRef="#ctx0"> 19796 7848 578, 19796 7848 586, 19796 7848 601, 19796 7848 615, 19796 7848 628, 19796 7848 629, 19889 7872 616, 19913 7875 581, 19939 7876 514, 19970 7876 406, 20003 7876 211</trace>
  <trace timeOffset="42055.406" brushRef="#br0" contextRef="#ctx0"> 20856 7895 491, 20856 7895 515, 20856 7895 543, 20856 7895 571, 20856 7895 589, 20856 7895 589, 20856 7895 569, 20856 7895 517, 20949 7895 416, 20970 7887 192</trace>
  <trace timeOffset="42691.44" brushRef="#br0" contextRef="#ctx0"> 22257 7640 338, 22257 7640 335, 22257 7640 345, 22211 7561 359, 22183 7532 371, 22150 7504 382, 22113 7481 396, 22071 7458 414, 22027 7444 441, 21981 7435 475, 21936 7429 512, 21890 7429 548, 21848 7432 581, 21809 7445 607, 21774 7464 625, 21742 7485 636, 21714 7510 642, 21688 7541 646, 21667 7572 650, 21650 7604 653, 21637 7638 657, 21628 7669 660, 21627 7697 667, 21627 7724 673, 21635 7749 681, 21651 7770 688, 21673 7790 695, 21699 7807 703, 21728 7820 706, 21757 7831 714, 21786 7836 717, 21814 7839 719, 21843 7839 721, 21872 7833 719, 21900 7824 721, 21928 7807 720, 21954 7790 721, 21979 7770 722, 22001 7746 722, 22020 7718 724, 22036 7686 726, 22046 7652 731, 22053 7611 735, 22059 7567 742, 22060 7520 747, 22060 7470 755, 22060 7417 762, 22060 7365 769, 22060 7313 774, 22060 7263 778, 22060 7218 785, 22060 7179 787, 22060 7152 795, 22060 7137 797, 22060 7132 800, 22060 7132 800, 22060 7129 800, 22060 7129 799, 22060 7129 799, 22060 7129 799, 22060 7132 801, 22063 7149 807, 22066 7178 808, 22069 7216 814, 22071 7258 816, 22071 7303 820, 22071 7348 825, 22071 7393 829, 22071 7442 834, 22073 7490 840, 22078 7539 849, 22085 7587 853, 22092 7635 859, 22099 7677 860, 22108 7718 861, 22117 7755 859, 22122 7786 853, 22128 7817 842, 22131 7844 813, 22134 7870 765, 22137 7895 670, 22139 7911 502, 22143 7925 205</trace>
  <trace timeOffset="43054.46" brushRef="#br0" contextRef="#ctx0"> 22482 7860 518, 22482 7860 529, 22482 7860 551, 22482 7860 574, 22482 7860 596, 22482 7860 615, 22482 7860 632, 22482 7860 644, 22482 7860 658, 22438 7947 675, 22426 7974 691, 22415 8003 709, 22406 8032 724, 22399 8058 738, 22393 8084 747, 22390 8102 754, 22390 8119 759, 22390 8129 761, 22390 8139 763, 22397 8149 765, 22410 8153 766, 22430 8156 766, 22454 8156 767, 22481 8149 768, 22511 8136 769, 22543 8122 770, 22573 8104 771, 22604 8087 772, 22629 8067 774, 22652 8047 776, 22669 8027 779, 22682 8003 783, 22690 7978 789, 22695 7949 793, 22695 7918 796, 22695 7888 798, 22688 7856 795, 22675 7828 792, 22658 7804 784, 22637 7786 779, 22611 7778 773, 22581 7773 768, 22549 7773 760, 22514 7781 745, 22478 7795 721, 22444 7814 673, 22407 7836 589, 22374 7856 449, 22344 7876 173</trace>
  <trace timeOffset="43547.492" brushRef="#br0" contextRef="#ctx0"> 22571 6762 514, 22571 6762 565, 22571 6762 615, 22571 6762 654, 22571 6762 681, 22571 6762 700, 22571 6762 720, 22571 6762 739, 22571 6762 757, 22571 6762 772, 22669 6820 787, 22708 6853 799, 22753 6892 811, 22801 6936 819, 22851 6984 828, 22901 7037 834, 22951 7095 837, 22999 7157 843, 23041 7224 844, 23078 7291 848, 23110 7360 852, 23138 7429 855, 23161 7500 860, 23181 7568 864, 23194 7636 868, 23204 7703 872, 23213 7770 876, 23215 7836 882, 23215 7902 888, 23215 7967 895, 23210 8029 899, 23198 8092 900, 23185 8151 903, 23171 8206 903, 23155 8256 908, 23138 8300 909, 23123 8335 911, 23109 8364 912, 23098 8383 913, 23090 8397 914, 23083 8405 914, 23080 8407 916, 23077 8412 918, 23071 8412 919, 23065 8413 922, 23052 8415 924, 23042 8416 922, 23029 8416 922, 23016 8416 920, 23004 8416 918, 22992 8416 915, 22986 8416 910, 22977 8415 901, 22973 8413 886, 22968 8412 863, 22963 8410 831, 22963 8403 778, 22963 8390 678, 22965 8373 511, 22974 8349 211</trace>
  <trace timeOffset="44207.527" brushRef="#br0" contextRef="#ctx0"> 23592 8206 541, 23592 8206 599, 23592 8206 657, 23592 8206 708, 23592 8206 745, 23592 8206 769, 23616 8110 787, 23626 8089 800, 23641 8066 811, 23657 8047 821, 23677 8028 826, 23700 8013 828, 23726 8003 830, 23751 7994 829, 23777 7991 829, 23803 7991 829, 23826 7991 828, 23849 8000 828, 23868 8015 827, 23886 8032 826, 23901 8054 825, 23912 8078 825, 23920 8104 823, 23921 8132 821, 23921 8161 818, 23917 8190 817, 23904 8218 816, 23889 8243 818, 23872 8268 822, 23855 8289 825, 23834 8311 829, 23813 8332 834, 23791 8356 836, 23765 8381 843, 23739 8407 848, 23710 8436 851, 23681 8468 859, 23652 8499 861, 23623 8533 867, 23596 8567 871, 23570 8599 872, 23547 8627 873, 23525 8653 874, 23506 8674 874, 23493 8690 876, 23487 8697 878, 23484 8702 878, 23484 8702 879, 23483 8702 881, 23483 8702 883, 23483 8702 885, 23483 8702 888, 23483 8695 891, 23483 8681 891, 23487 8659 892, 23496 8630 893, 23506 8603 894, 23519 8576 893, 23532 8550 891, 23548 8526 891, 23563 8506 887, 23578 8489 887, 23590 8478 886, 23597 8472 885, 23610 8470 883, 23622 8470 882, 23641 8475 879, 23661 8487 876, 23681 8504 878, 23698 8523 875, 23714 8545 877, 23730 8567 876, 23746 8586 876, 23762 8604 875, 23777 8620 875, 23794 8632 878, 23811 8641 879, 23826 8647 881, 23840 8649 882, 23859 8649 882, 23879 8649 883, 23903 8638 885, 23926 8626 888, 23947 8611 888, 23965 8594 891, 23982 8576 891, 23998 8557 892, 24011 8540 895, 24021 8521 893, 24029 8507 894, 24034 8499 891, 24037 8495 891, 24037 8495 891, 24037 8494 891, 24037 8494 889, 24038 8492 885, 24038 8490 882, 24038 8489 877, 24038 8489 871, 24038 8487 864, 24038 8487 852, 24037 8486 834, 24031 8485 807, 24020 8480 765, 24008 8470 693, 24000 8462 553, 23992 8445 262</trace>
  <trace timeOffset="47790.734" brushRef="#br0" contextRef="#ctx0"> 9433 9539 222, 9433 9539 277, 9433 9539 335, 9433 9539 397, 9433 9539 456, 9433 9539 509, 9433 9539 554, 9433 9539 589, 9433 9539 619, 9433 9539 643, 9432 9539 664, 9432 9539 682, 9433 9539 696, 9439 9539 708, 9449 9539 718, 9465 9542 727, 9482 9547 736, 9503 9549 748, 9526 9551 757, 9552 9552 766, 9582 9552 773, 9618 9552 779, 9659 9551 785, 9705 9547 790, 9754 9542 795, 9809 9539 799, 9867 9536 804, 9928 9536 808, 9994 9535 813, 10065 9535 817, 10139 9535 821, 10218 9535 826, 10299 9535 831, 10383 9535 836, 10471 9535 840, 10561 9535 843, 10653 9535 845, 10750 9530 843, 10850 9524 844, 10954 9518 844, 11058 9510 845, 11167 9501 846, 11275 9493 847, 11388 9486 845, 11502 9478 846, 11619 9474 846, 11736 9472 847, 11855 9471 850, 11972 9471 851, 12091 9471 852, 12209 9475 852, 12329 9482 851, 12448 9489 851, 12568 9495 853, 12688 9501 852, 12810 9504 852, 12935 9506 852, 13059 9506 850, 13185 9506 851, 13313 9500 851, 13441 9492 851, 13569 9485 852, 13697 9475 851, 13824 9468 852, 13951 9460 852, 14074 9456 852, 14197 9451 852, 14318 9450 850, 14437 9448 850, 14554 9448 850, 14673 9448 849, 14791 9448 850, 14910 9448 850, 15028 9451 848, 15148 9451 849, 15270 9451 849, 15393 9451 849, 15520 9450 850, 15650 9445 849, 15780 9438 849, 15912 9428 848, 16046 9419 847, 16181 9409 847, 16318 9399 849, 16452 9385 849, 16587 9377 849, 16721 9368 848, 16851 9361 845, 16980 9358 844, 17103 9357 844, 17223 9357 845, 17339 9358 846, 17451 9365 846, 17562 9373 849, 17670 9382 848, 17776 9392 848, 17884 9401 849, 17993 9407 847, 18104 9411 848, 18218 9414 849, 18335 9414 849, 18452 9414 850, 18573 9414 851, 18696 9409 850, 18820 9401 850, 18946 9394 850, 19072 9385 851, 19197 9375 853, 19319 9365 852, 19439 9358 852, 19556 9351 852, 19671 9345 851, 19780 9340 851, 19886 9338 853, 19986 9336 852, 20085 9336 852, 20181 9336 852, 20275 9336 852, 20366 9336 853, 20457 9338 853, 20547 9339 854, 20638 9340 853, 20729 9342 853, 20821 9343 853, 20915 9343 853, 21009 9343 854, 21102 9343 855, 21194 9343 856, 21286 9340 858, 21377 9336 858, 21466 9330 858, 21554 9325 859, 21641 9318 860, 21725 9311 860, 21805 9306 861, 21884 9299 861, 21959 9293 861, 22033 9288 862, 22104 9281 862, 22173 9274 863, 22244 9268 863, 22311 9261 863, 22376 9254 864, 22439 9249 864, 22503 9242 866, 22564 9235 867, 22624 9232 868, 22684 9227 870, 22741 9222 871, 22799 9218 872, 22856 9213 873, 22909 9210 872, 22961 9206 873, 23013 9203 873, 23062 9201 873, 23110 9198 873, 23158 9196 869, 23203 9193 870, 23249 9190 871, 23294 9186 873, 23340 9184 874, 23385 9179 875, 23432 9174 872, 23479 9171 871, 23528 9167 871, 23577 9164 871, 23625 9161 870, 23675 9158 871, 23724 9157 870, 23772 9155 870, 23820 9155 870, 23866 9155 870, 23912 9155 870, 23957 9155 869, 24000 9155 870, 24043 9158 870, 24082 9161 874, 24123 9166 874, 24163 9169 878, 24202 9171 878, 24243 9171 877, 24284 9171 877, 24326 9171 874, 24368 9169 874, 24410 9164 873, 24450 9160 874, 24492 9157 874, 24531 9152 874, 24570 9146 874, 24608 9142 875, 24641 9136 875, 24673 9129 876, 24700 9124 878, 24724 9117 879, 24741 9113 883, 24758 9109 887, 24767 9105 889, 24771 9104 892, 24777 9104 894, 24780 9102 894, 24784 9101 894, 24790 9099 894, 24794 9097 892, 24794 9097 888, 24794 9097 879, 24794 9097 859, 24794 9097 796, 24796 9094 528, 24794 9082 199</trace>
  <trace timeOffset="57390.28" brushRef="#br0" contextRef="#ctx0"> 8073 4584 380, 8073 4584 402, 8073 4584 425, 8073 4584 450, 8073 4584 475, 8073 4584 495, 8073 4584 510, 8073 4584 516, 8073 4584 517, 8073 4584 516, 8061 4561 516, 8061 4573 519, 8061 4596 526, 8064 4633 537, 8071 4684 551, 8081 4746 561, 8094 4821 574, 8106 4907 583, 8119 5000 594, 8133 5101 608, 8145 5204 620, 8156 5310 633, 8164 5418 642, 8170 5525 647, 8174 5629 654, 8177 5728 661, 8178 5823 668, 8180 5916 675, 8180 6004 681, 8182 6092 688, 8184 6178 696, 8185 6261 704, 8188 6339 714, 8190 6413 726, 8193 6484 733, 8196 6549 745, 8197 6611 754, 8198 6668 762, 8200 6721 769, 8201 6771 774, 8203 6817 779, 8203 6858 782, 8204 6892 787, 8206 6917 790, 8207 6938 792, 8209 6953 792, 8209 6958 792, 8210 6965 792, 8210 6965 792, 8210 6965 792, 8210 6965 792, 8213 6965 792, 8213 6967 793, 8213 6970 792, 8214 6970 785, 8214 6970 766, 8214 6970 728, 8209 6957 652, 8200 6931 538, 8187 6890 337, 8174 6840 72</trace>
  <trace timeOffset="58851.367" brushRef="#br0" contextRef="#ctx0"> 8178 4466 212, 8178 4466 233, 8178 4466 260, 8178 4466 287, 8178 4466 314, 8178 4466 333, 8178 4466 344, 8178 4466 352, 8178 4466 360, 8178 4466 373, 8178 4466 391, 8173 4451 415, 8185 4450 441, 8204 4446 467, 8233 4443 491, 8268 4437 514, 8307 4432 536, 8352 4424 554, 8402 4414 570, 8457 4407 582, 8516 4402 594, 8578 4395 603, 8644 4391 611, 8712 4389 620, 8781 4389 629, 8855 4389 638, 8930 4392 646, 9008 4397 652, 9086 4403 656, 9167 4406 661, 9249 4407 666, 9336 4407 669, 9426 4407 672, 9520 4407 673, 9618 4402 674, 9719 4392 676, 9825 4383 678, 9931 4374 680, 10039 4364 682, 10147 4355 683, 10257 4347 684, 10364 4342 687, 10471 4341 689, 10573 4341 695, 10673 4345 700, 10770 4352 703, 10866 4362 708, 10957 4373 708, 11047 4385 710, 11135 4397 713, 11221 4407 715, 11307 4417 717, 11397 4421 720, 11488 4424 719, 11584 4424 719, 11683 4424 719, 11785 4417 720, 11894 4409 721, 12004 4399 720, 12119 4386 723, 12235 4373 722, 12351 4360 723, 12463 4352 723, 12572 4345 721, 12679 4338 722, 12780 4337 721, 12877 4337 721, 12968 4337 722, 13056 4338 722, 13140 4345 721, 13218 4350 722, 13296 4357 722, 13373 4364 723, 13448 4370 726, 13523 4373 726, 13601 4375 726, 13684 4377 726, 13767 4377 724, 13853 4377 726, 13941 4377 726, 14032 4375 726, 14123 4370 727, 14217 4364 727, 14310 4356 727, 14402 4350 728, 14493 4345 729, 14582 4342 729, 14670 4341 730, 14755 4341 730, 14839 4341 732, 14919 4341 732, 14996 4341 732, 15073 4341 732, 15145 4342 731, 15218 4342 731, 15290 4342 730, 15362 4342 730, 15435 4342 730, 15508 4342 730, 15582 4342 729, 15657 4339 729, 15729 4335 730, 15801 4332 730, 15871 4328 731, 15938 4325 731, 16003 4321 731, 16063 4318 734, 16121 4317 736, 16175 4317 738, 16223 4317 739, 16267 4317 739, 16306 4317 740, 16343 4318 740, 16374 4321 741, 16405 4325 742, 16431 4328 743, 16454 4330 745, 16471 4332 746, 16487 4335 747, 16497 4337 750, 16509 4338 751, 16519 4339 753, 16523 4341 755, 16535 4345 755, 16539 4345 757, 16546 4350 759, 16557 4356 760, 16565 4365 762, 16577 4377 763, 16585 4392 764, 16595 4412 766, 16604 4434 767, 16613 4461 769, 16619 4489 772, 16626 4524 773, 16630 4559 779, 16633 4599 780, 16634 4638 782, 16634 4678 784, 16634 4717 785, 16634 4756 786, 16634 4796 786, 16634 4838 789, 16632 4881 790, 16629 4924 793, 16624 4969 794, 16617 5015 797, 16611 5060 797, 16604 5107 799, 16595 5155 803, 16584 5204 804, 16572 5254 808, 16561 5303 810, 16548 5353 808, 16536 5402 809, 16523 5450 808, 16512 5499 809, 16501 5545 809, 16491 5589 811, 16483 5632 811, 16474 5673 812, 16464 5711 812, 16457 5749 813, 16451 5785 817, 16445 5822 817, 16439 5857 822, 16434 5891 825, 16431 5923 826, 16426 5957 826, 16423 5989 826, 16419 6019 825, 16415 6050 826, 16410 6084 829, 16405 6116 831, 16400 6146 833, 16396 6175 834, 16392 6203 835, 16387 6229 836, 16384 6254 837, 16381 6278 838, 16380 6296 839, 16380 6315 840, 16378 6327 842, 16378 6341 842, 16378 6354 844, 16378 6367 845, 16378 6379 846, 16378 6392 847, 16378 6404 848, 16378 6416 849, 16378 6428 850, 16381 6438 851, 16384 6454 851, 16387 6471 854, 16392 6494 852, 16396 6514 855, 16400 6532 854, 16405 6549 855, 16409 6561 855, 16413 6578 855, 16416 6592 853, 16419 6604 854, 16422 6619 854, 16423 6629 854, 16426 6638 855, 16428 6649 855, 16429 6653 854, 16431 6658 854, 16432 6662 854, 16434 6667 854, 16435 6671 856, 16437 6676 856, 16437 6676 856, 16437 6676 858, 16437 6676 859, 16439 6678 860, 16441 6679 858, 16442 6681 859, 16443 6682 859, 16445 6684 859, 16445 6685 861, 16446 6686 861, 16448 6688 862, 16448 6689 863, 16449 6691 864, 16449 6693 865, 16451 6694 869, 16451 6696 871, 16452 6696 874, 16452 6699 876, 16452 6700 876, 16454 6700 879, 16454 6702 880, 16454 6702 882, 16455 6703 884, 16455 6703 885, 16455 6705 886, 16457 6705 887, 16457 6706 887, 16457 6706 887, 16457 6708 888, 16457 6708 888, 16458 6708 888, 16458 6709 886, 16458 6709 883, 16458 6709 879, 16458 6711 873, 16458 6711 861, 16458 6711 839, 16458 6711 802, 16460 6711 730, 16463 6711 544, 16469 6699 239</trace>
  <trace timeOffset="63386.625" brushRef="#br0" contextRef="#ctx0"> 15199 1656 330, 15199 1656 365, 15199 1656 396, 15199 1656 423, 15199 1656 448, 15199 1656 467, 15199 1656 482, 15199 1656 492, 15199 1656 497, 15199 1656 497, 15182 1615 493, 15182 1613 489, 15182 1613 487, 15180 1627 487, 15180 1649 490, 15180 1681 498, 15180 1719 507, 15180 1763 516, 15180 1813 539, 15180 1872 557, 15180 1939 575, 15183 2014 594, 15189 2101 595, 15199 2193 600, 15207 2287 603, 15221 2380 611, 15235 2471 627, 15248 2563 639, 15262 2651 655, 15273 2738 667, 15283 2823 672, 15291 2905 678, 15297 2983 681, 15302 3055 687, 15304 3124 698, 15307 3191 703, 15307 3255 715, 15307 3318 723, 15307 3381 728, 15303 3446 737, 15297 3508 741, 15291 3567 747, 15283 3624 751, 15274 3675 756, 15267 3722 760, 15258 3763 765, 15248 3798 773, 15241 3828 776, 15235 3852 784, 15231 3869 785, 15228 3880 789, 15226 3884 792, 15226 3884 794, 15225 3884 796, 15225 3884 800, 15225 3885 801, 15222 3887 802, 15222 3889 800, 15221 3889 792, 15221 3889 778, 15221 3889 749, 15219 3872 709, 15219 3848 642, 15219 3816 550, 15219 3778 404, 15226 3734 152</trace>
  <trace timeOffset="64707.7" brushRef="#br0" contextRef="#ctx0"> 15202 1668 282, 15202 1668 313, 15202 1668 346, 15202 1668 380, 15202 1668 412, 15202 1668 441, 15202 1668 465, 15202 1668 487, 15202 1668 506, 15202 1668 524, 15196 1656 539, 15196 1654 551, 15196 1654 559, 15196 1652 565, 15196 1652 572, 15196 1652 578, 15200 1652 586, 15216 1652 594, 15242 1652 600, 15276 1652 609, 15310 1652 616, 15349 1652 624, 15390 1652 631, 15433 1652 637, 15482 1652 643, 15534 1652 649, 15589 1652 654, 15644 1652 660, 15704 1652 664, 15764 1652 667, 15828 1652 670, 15893 1652 674, 15961 1652 679, 16032 1652 684, 16105 1652 689, 16181 1652 693, 16258 1652 694, 16335 1652 697, 16416 1652 698, 16493 1652 700, 16572 1652 701, 16649 1656 702, 16727 1663 701, 16805 1671 702, 16883 1676 701, 16963 1684 702, 17044 1690 704, 17126 1695 705, 17211 1701 706, 17297 1705 706, 17383 1710 706, 17467 1714 706, 17553 1719 709, 17635 1722 710, 17717 1727 711, 17796 1731 712, 17872 1737 712, 17946 1743 712, 18018 1751 713, 18089 1757 714, 18157 1764 714, 18225 1770 714, 18293 1775 714, 18359 1780 714, 18426 1787 715, 18492 1792 715, 18557 1797 716, 18627 1802 717, 18693 1806 718, 18764 1809 719, 18835 1811 718, 18912 1813 718, 18991 1814 718, 19072 1816 718, 19157 1816 718, 19244 1818 718, 19331 1819 719, 19419 1819 719, 19506 1821 719, 19588 1821 719, 19671 1821 720, 19751 1823 720, 19827 1823 720, 19899 1826 720, 19967 1828 721, 20032 1830 720, 20097 1831 720, 20161 1833 721, 20227 1833 721, 20298 1835 721, 20370 1835 721, 20447 1835 722, 20527 1835 723, 20610 1835 724, 20698 1835 724, 20788 1835 723, 20879 1835 722, 20972 1831 722, 21063 1828 723, 21154 1826 723, 21242 1826 723, 21329 1823 723, 21411 1823 723, 21492 1821 723, 21570 1819 723, 21643 1818 722, 21712 1818 722, 21777 1818 722, 21842 1818 722, 21903 1818 722, 21959 1818 723, 22017 1819 722, 22075 1823 722, 22134 1823 721, 22195 1826 720, 22259 1826 720, 22324 1826 719, 22391 1826 719, 22458 1828 718, 22523 1831 718, 22590 1835 719, 22653 1835 719, 22713 1838 719, 22769 1840 719, 22821 1842 718, 22864 1843 719, 22901 1845 718, 22927 1845 719, 22948 1847 720, 22960 1847 719, 22967 1847 718, 22973 1848 717, 22973 1848 716, 22973 1848 716, 22973 1848 717, 22974 1848 718, 22976 1848 717, 22977 1848 717, 22978 1848 716, 22980 1850 715, 22981 1850 716, 22983 1850 716, 22984 1850 716, 22986 1850 717, 22987 1852 718, 22989 1852 718, 22990 1852 719, 22990 1852 719, 22992 1852 720, 22992 1852 721, 22993 1852 722, 22993 1852 726, 22996 1852 726, 22996 1852 727, 22997 1855 728, 22997 1855 741, 22999 1855 741, 23000 1863 754, 23001 1875 767, 23004 1894 767, 23009 1919 778, 23012 1949 778, 23015 1985 776, 23019 2031 775, 23023 2084 776, 23030 2148 774, 23036 2218 775, 23042 2294 774, 23049 2372 776, 23054 2447 785, 23061 2522 792, 23067 2593 801, 23071 2663 807, 23075 2733 808, 23080 2799 812, 23084 2866 814, 23090 2931 819, 23094 2994 822, 23098 3055 826, 23104 3116 832, 23110 3171 835, 23119 3226 840, 23127 3277 843, 23136 3329 843, 23145 3377 846, 23155 3425 847, 23164 3471 848, 23171 3516 849, 23178 3558 851, 23182 3599 852, 23187 3635 854, 23191 3670 855, 23192 3700 855, 23195 3725 855, 23197 3745 856, 23198 3763 856, 23200 3775 858, 23200 3785 858, 23201 3796 858, 23201 3800 858, 23203 3807 858, 23203 3807 856, 23203 3807 854, 23203 3807 848, 23204 3808 838, 23204 3810 822, 23204 3810 790, 23204 3810 721, 23192 3803 586, 23169 3788 289, 23133 3771 0</trace>
  <trace timeOffset="65834.766" brushRef="#br0" contextRef="#ctx0"> 15090 3857 335, 15090 3857 374, 15090 3857 416, 15090 3857 459, 15090 3857 498, 15090 3857 530, 15090 3857 558, 15090 3857 580, 15090 3857 601, 15090 3857 619, 15090 3857 638, 15153 3823 654, 15171 3822 671, 15197 3817 686, 15226 3816 699, 15258 3813 713, 15293 3808 726, 15333 3803 737, 15381 3798 748, 15432 3792 759, 15488 3785 765, 15552 3780 772, 15619 3776 778, 15687 3774 783, 15760 3771 787, 15833 3768 792, 15907 3768 794, 15984 3768 797, 16062 3768 799, 16144 3768 800, 16229 3771 803, 16315 3775 804, 16406 3778 806, 16497 3781 808, 16594 3784 810, 16691 3788 811, 16788 3791 813, 16888 3793 814, 16989 3796 815, 17090 3800 817, 17193 3802 821, 17297 3805 825, 17399 3807 827, 17503 3810 830, 17607 3813 830, 17709 3816 832, 17811 3820 835, 17913 3823 836, 18014 3827 838, 18119 3831 838, 18224 3832 837, 18330 3835 838, 18440 3837 838, 18553 3838 839, 18669 3838 841, 18789 3838 840, 18910 3838 839, 19034 3838 839, 19160 3838 839, 19286 3838 839, 19412 3835 842, 19536 3832 842, 19659 3828 842, 19779 3825 843, 19896 3820 841, 20013 3816 841, 20127 3812 841, 20239 3807 841, 20347 3802 842, 20454 3798 842, 20560 3793 841, 20665 3791 841, 20767 3785 841, 20868 3783 841, 20967 3780 841, 21063 3776 841, 21157 3775 843, 21249 3774 843, 21339 3774 842, 21427 3771 842, 21514 3771 840, 21599 3771 839, 21680 3771 840, 21763 3771 840, 21842 3771 840, 21919 3771 841, 21995 3774 840, 22069 3775 840, 22139 3776 840, 22206 3778 840, 22270 3778 841, 22331 3780 841, 22386 3780 841, 22441 3781 841, 22490 3783 841, 22536 3784 841, 22579 3785 841, 22620 3788 842, 22656 3788 842, 22690 3788 842, 22722 3788 843, 22753 3788 843, 22779 3788 843, 22807 3788 844, 22834 3788 843, 22858 3788 843, 22883 3788 844, 22907 3788 844, 22924 3788 844, 22942 3788 843, 22954 3788 843, 22967 3788 843, 22978 3785 843, 22984 3785 844, 22990 3785 845, 22990 3785 846, 22990 3784 848, 22990 3784 849, 22992 3784 850, 22993 3784 850, 22996 3784 852, 22997 3784 851, 22999 3784 852, 23000 3784 852, 23001 3784 852, 23003 3784 854, 23004 3784 854, 23006 3784 858, 23007 3784 859, 23009 3784 862, 23010 3784 864, 23012 3784 865, 23013 3784 867, 23015 3784 868, 23016 3784 869, 23018 3784 870, 23019 3784 872, 23021 3784 872, 23022 3783 871, 23023 3783 868, 23029 3780 858, 23032 3776 835, 23039 3768 766, 23049 3750 471, 23064 3725 142</trace>
  <trace timeOffset="74859.28" brushRef="#br0" contextRef="#ctx0"> 7811 11126 175, 7811 11126 231, 7811 11126 284, 7811 11126 335, 7792 11046 384, 7788 11025 434, 7784 11001 479, 7781 10985 523, 7779 10967 562, 7778 10955 596, 7776 10940 627, 7775 10928 652, 7775 10923 672, 7775 10917 688, 7775 10917 701, 7775 10915 712, 7775 10915 720, 7775 10914 726, 7775 10912 728, 7775 10911 729, 7775 10911 728, 7775 10911 727, 7775 10925 727, 7778 10948 729, 7785 10986 729, 7793 11032 732, 7801 11082 736, 7808 11134 738, 7814 11187 742, 7822 11239 743, 7828 11286 743, 7834 11328 745, 7840 11367 746, 7846 11398 748, 7851 11419 750, 7854 11437 754, 7857 11448 757, 7859 11453 762, 7860 11458 769, 7860 11458 778, 7860 11458 792, 7860 11458 805, 7860 11458 818, 7862 11458 828, 7862 11457 838, 7859 11439 843, 7850 11410 848, 7836 11369 854, 7821 11323 861, 7804 11273 869, 7785 11217 873, 7766 11153 879, 7746 11082 883, 7727 11005 888, 7711 10926 896, 7699 10849 900, 7693 10778 906, 7691 10715 908, 7691 10662 910, 7697 10614 911, 7708 10577 908, 7723 10547 908, 7743 10524 903, 7766 10510 904, 7793 10503 902, 7825 10503 900, 7860 10505 902, 7895 10521 897, 7930 10542 899, 7961 10568 897, 7990 10599 895, 8013 10635 893, 8033 10672 891, 8047 10711 889, 8057 10749 885, 8062 10783 883, 8064 10817 881, 8064 10848 879, 8061 10874 877, 8050 10901 875, 8038 10928 872, 8021 10953 869, 8002 10977 866, 7979 11001 864, 7956 11021 863, 7931 11035 863, 7911 11050 864, 7895 11057 868, 7886 11061 870, 7883 11064 871, 7876 11064 873, 7870 11064 873, 7864 11064 874, 7860 11064 875, 7856 11064 876, 7853 11062 876, 7848 11060 877, 7844 11058 875, 7844 11058 875, 7843 11057 874, 7843 11057 873, 7843 11055 873, 7843 11050 872, 7843 11044 871, 7843 11040 870, 7851 11037 869, 7862 11037 868, 7879 11037 867, 7902 11047 866, 7925 11064 866, 7951 11087 865, 7977 11115 866, 8005 11151 869, 8032 11190 869, 8058 11234 872, 8084 11279 871, 8109 11323 871, 8132 11364 872, 8153 11400 873, 8173 11431 874, 8191 11457 873, 8207 11478 873, 8221 11494 872, 8232 11507 873, 8243 11514 874, 8250 11519 875, 8253 11521 875, 8258 11522 875, 8258 11522 877, 8258 11522 878, 8262 11522 879, 8268 11522 881, 8273 11522 883, 8279 11522 885, 8279 11522 887, 8279 11522 888, 8279 11522 889, 8281 11522 891, 8282 11522 892, 8284 11522 893, 8285 11521 894, 8287 11521 895, 8288 11519 896, 8290 11519 896, 8291 11519 895, 8291 11518 893, 8291 11517 891, 8292 11514 885, 8292 11509 873, 8292 11497 849, 8292 11487 805, 8292 11472 722, 8292 11457 557, 8292 11446 257</trace>
  <trace timeOffset="75502.32" brushRef="#br0" contextRef="#ctx0"> 8715 11013 682, 8715 11013 723, 8715 11013 761, 8715 11013 795, 8715 11013 822, 8715 11013 842, 8715 11013 855, 8715 11013 863, 8715 11013 867, 8715 11013 869, 8715 11013 870, 8715 10984 871, 8736 10972 871, 8768 10955 873, 8807 10940 872, 8852 10921 873, 8900 10903 873, 8952 10886 871, 9004 10871 872, 9052 10855 871, 9098 10844 870, 9137 10835 868, 9171 10831 864, 9202 10829 860, 9222 10829 855, 9238 10829 847, 9249 10829 836, 9254 10829 820, 9258 10832 797, 9258 10832 764, 9258 10832 715, 9258 10836 621, 9252 10844 452, 9238 10855 169</trace>
  <trace timeOffset="75870.336" brushRef="#br0" contextRef="#ctx0"> 8729 11251 650, 8729 11251 679, 8729 11251 713, 8729 11251 746, 8729 11251 775, 8729 11251 798, 8729 11251 812, 8729 11251 822, 8729 11251 831, 8729 11251 838, 8720 11266 847, 8735 11272 853, 8754 11276 859, 8777 11279 863, 8806 11281 866, 8838 11281 869, 8874 11281 870, 8914 11273 871, 8953 11266 871, 8994 11257 871, 9032 11249 870, 9069 11242 871, 9103 11236 870, 9134 11231 870, 9155 11229 869, 9176 11226 866, 9190 11226 865, 9202 11226 864, 9215 11226 863, 9220 11226 862, 9226 11226 862, 9226 11226 860, 9226 11226 860, 9226 11226 859, 9228 11226 858, 9229 11226 859, 9231 11226 856, 9232 11226 848, 9234 11226 833, 9235 11226 807, 9237 11226 759, 9237 11226 675, 9237 11226 528, 9238 11226 249</trace>
  <trace timeOffset="76762.39" brushRef="#br0" contextRef="#ctx0"> 10160 10626 540, 10160 10626 561, 10160 10626 582, 10160 10626 608, 10160 10626 629, 10160 10626 646, 10160 10626 660, 10160 10626 673, 10160 10626 689, 10160 10626 705, 10160 10739 722, 10168 10778 736, 10175 10817 750, 10185 10853 762, 10195 10888 772, 10205 10917 780, 10219 10944 786, 10233 10967 792, 10250 10989 795, 10267 11010 798, 10286 11026 801, 10305 11042 802, 10325 11053 802, 10345 11062 801, 10360 11069 802, 10377 11070 802, 10395 11070 803, 10415 11070 805, 10439 11060 808, 10461 11043 811, 10481 11021 815, 10503 10993 820, 10522 10960 822, 10538 10925 830, 10553 10885 833, 10565 10848 839, 10574 10810 846, 10581 10771 853, 10584 10736 859, 10585 10704 865, 10585 10682 867, 10585 10660 871, 10585 10648 874, 10585 10643 878, 10585 10638 881, 10585 10638 881, 10585 10636 880, 10585 10636 878, 10585 10636 876, 10585 10636 875, 10585 10638 875, 10585 10653 874, 10587 10679 873, 10590 10714 870, 10594 10754 871, 10598 10800 871, 10604 10851 872, 10611 10906 873, 10617 10968 874, 10623 11035 879, 10629 11107 881, 10635 11187 886, 10642 11272 891, 10646 11361 891, 10647 11455 894, 10647 11550 892, 10647 11642 896, 10639 11726 897, 10629 11797 896, 10617 11855 898, 10604 11901 895, 10593 11933 894, 10581 11956 893, 10571 11968 892, 10558 11976 892, 10542 11978 892, 10523 11978 891, 10497 11970 891, 10471 11953 892, 10445 11933 895, 10419 11905 901, 10395 11872 902, 10376 11835 909, 10359 11794 910, 10348 11751 915, 10344 11708 921, 10344 11661 924, 10347 11618 929, 10359 11571 931, 10377 11523 933, 10399 11477 933, 10424 11428 934, 10454 11380 933, 10486 11332 935, 10522 11286 935, 10558 11242 930, 10594 11197 929, 10629 11156 924, 10664 11115 920, 10695 11078 920, 10724 11042 917, 10750 11010 915, 10773 10982 913, 10789 10960 910, 10802 10944 908, 10808 10935 905, 10811 10932 901, 10811 10932 897, 10811 10930 892, 10811 10930 887, 10811 10930 883, 10812 10930 875, 10812 10930 864, 10812 10938 842, 10807 10952 807, 10798 10968 730, 10788 10985 567, 10778 10999 265</trace>
  <trace timeOffset="85154.87" brushRef="#br0" contextRef="#ctx0"> 7970 12430 467, 7970 12430 510, 7970 12430 551, 7970 12430 585, 7970 12430 611, 7970 12430 627, 7970 12430 636, 7970 12430 643, 7970 12430 651, 7970 12430 660, 7970 12430 671, 7970 12409 682, 7970 12400 693, 7976 12385 703, 7983 12363 712, 7989 12339 719, 7995 12311 723, 8000 12284 726, 8003 12255 729, 8003 12226 733, 8003 12201 737, 7995 12176 741, 7984 12155 744, 7971 12135 748, 7956 12120 753, 7942 12112 759, 7928 12105 766, 7918 12102 771, 7907 12102 773, 7892 12102 772, 7880 12112 769, 7866 12130 766, 7857 12161 764, 7853 12201 763, 7851 12250 764, 7851 12304 763, 7851 12361 764, 7857 12417 765, 7864 12472 763, 7872 12525 765, 7879 12576 764, 7885 12625 764, 7890 12672 767, 7893 12724 768, 7896 12777 772, 7896 12833 777, 7896 12893 781, 7896 12956 786, 7892 13020 794, 7886 13082 801, 7880 13143 808, 7872 13199 816, 7864 13247 820, 7859 13288 823, 7854 13317 826, 7851 13339 828, 7850 13351 830, 7848 13355 831, 7848 13361 833, 7848 13361 836, 7846 13361 839, 7846 13361 842, 7840 13361 843, 7830 13357 840, 7813 13343 830, 7789 13324 812, 7763 13300 784, 7737 13276 743, 7708 13249 686, 7682 13222 604, 7658 13194 501, 7636 13167 365, 7620 13143 205, 7608 13118 26</trace>
  <trace timeOffset="85918.914" brushRef="#br0" contextRef="#ctx0"> 7587 12896 479, 7587 12896 538, 7587 12896 576, 7587 12896 599, 7587 12896 612, 7587 12896 624, 7587 12896 639, 7587 12896 651, 7587 12896 663, 7676 12848 669, 7711 12838 672, 7750 12826 673, 7793 12811 674, 7837 12792 673, 7886 12775 673, 7937 12753 673, 7990 12730 672, 8045 12707 670, 8100 12684 669, 8153 12662 668, 8204 12640 668, 8255 12621 670, 8300 12601 670, 8341 12584 673, 8378 12569 673, 8407 12557 674, 8425 12550 673, 8437 12547 670, 8441 12545 666, 8444 12545 660, 8447 12550 660, 8452 12559 660, 8456 12576 665, 8456 12596 670, 8452 12617 675, 8441 12645 681, 8430 12671 686, 8415 12695 693, 8402 12717 700, 8389 12738 712, 8378 12755 726, 8369 12767 740, 8361 12777 753, 8355 12784 764, 8352 12787 773, 8350 12789 781, 8350 12789 787, 8349 12789 794, 8349 12789 798, 8347 12791 800, 8346 12792 801, 8344 12794 801, 8344 12794 800, 8343 12796 799, 8343 12796 798, 8341 12797 796, 8341 12799 794, 8341 12800 793, 8341 12801 792, 8341 12806 792, 8341 12811 790, 8343 12814 787, 8346 12818 789, 8350 12818 792, 8355 12819 794, 8359 12819 798, 8370 12819 802, 8375 12819 803, 8379 12819 804, 8384 12819 805, 8387 12816 805, 8391 12816 805, 8395 12814 804, 8399 12812 801, 8399 12812 798, 8404 12812 797, 8411 12812 795, 8420 12821 796, 8431 12829 795, 8440 12838 794, 8446 12846 795, 8450 12851 795, 8457 12859 796, 8460 12862 796, 8463 12865 798, 8463 12865 799, 8466 12865 800, 8472 12862 803, 8478 12851 805, 8487 12834 807, 8492 12814 810, 8495 12791 810, 8496 12767 812, 8496 12741 814, 8496 12714 816, 8496 12689 819, 8496 12664 821, 8493 12645 822, 8492 12627 823, 8490 12615 823, 8490 12605 823, 8490 12593 822, 8490 12588 820, 8492 12580 817, 8496 12576 812, 8508 12576 807, 8528 12576 803, 8548 12579 798, 8575 12591 792, 8598 12605 785, 8619 12625 778, 8638 12644 773, 8652 12664 769, 8664 12680 767, 8673 12692 767, 8677 12700 768, 8680 12704 769, 8680 12704 772, 8680 12704 775, 8680 12704 780, 8681 12706 786, 8681 12706 794, 8681 12707 802, 8683 12707 808, 8683 12707 813, 8683 12701 815, 8683 12687 816, 8683 12668 816, 8686 12650 815, 8689 12632 813, 8693 12617 810, 8698 12608 804, 8700 12603 793, 8704 12596 767, 8707 12593 720, 8710 12589 636, 8716 12583 484, 8720 12581 206</trace>
  <trace timeOffset="86190.93" brushRef="#br0" contextRef="#ctx0"> 9020 12279 632, 9020 12279 657, 9020 12279 683, 9020 12279 706, 8953 12360 723, 8936 12402 738, 8921 12454 751, 8907 12512 761, 8895 12576 775, 8886 12645 787, 8881 12716 798, 8877 12787 809, 8877 12851 814, 8877 12912 817, 8885 12964 817, 8898 13006 815, 8915 13041 813, 8936 13068 809, 8960 13089 801, 8988 13104 785, 9017 13113 762, 9047 13116 726, 9077 13116 660, 9109 13116 559, 9140 13108 370, 9171 13099 93</trace>
  <trace timeOffset="88163.04" brushRef="#br0" contextRef="#ctx0"> 9643 12346 323, 9643 12346 383, 9643 12346 443, 9643 12346 501, 9643 12346 551, 9643 12346 594, 9643 12346 627, 9643 12346 652, 9643 12346 670, 9643 12346 682, 9641 12271 690, 9641 12271 696, 9646 12284 702, 9651 12308 709, 9657 12344 714, 9662 12385 718, 9666 12433 723, 9669 12485 722, 9670 12537 724, 9673 12591 723, 9676 12644 722, 9680 12694 723, 9686 12741 723, 9692 12784 723, 9702 12824 723, 9711 12861 724, 9722 12891 724, 9735 12915 726, 9748 12934 726, 9766 12949 727, 9779 12958 728, 9796 12961 729, 9813 12961 729, 9834 12961 728, 9860 12951 726, 9883 12934 721, 9903 12913 712, 9920 12891 690, 9935 12866 649, 9948 12844 580, 9954 12818 476, 9954 12796 317, 9954 12772 72</trace>
  <trace timeOffset="88404.055" brushRef="#br0" contextRef="#ctx0"> 9559 12591 561, 9559 12591 610, 9559 12591 654, 9559 12591 690, 9559 12591 717, 9559 12591 734, 9559 12591 745, 9559 12591 750, 9559 12591 753, 9559 12591 756, 9559 12591 757, 9536 12581 759, 9536 12581 759, 9550 12581 759, 9571 12583 759, 9599 12586 759, 9630 12588 759, 9665 12589 755, 9698 12589 748, 9734 12593 735, 9766 12593 712, 9794 12598 672, 9823 12605 608, 9845 12610 506, 9868 12620 334, 9885 12625 78</trace>
  <trace timeOffset="88675.07" brushRef="#br0" contextRef="#ctx0"> 10107 12731 552, 10107 12731 583, 10107 12731 616, 10107 12731 642, 10107 12731 657, 10107 12731 666, 10107 12731 668, 10107 12731 668, 10195 12726 669, 10219 12726 668, 10244 12726 668, 10269 12726 668, 10293 12726 667, 10318 12731 666, 10339 12736 664, 10354 12739 660, 10371 12743 657, 10384 12746 653, 10395 12750 648, 10406 12753 638, 10416 12755 617, 10422 12755 577, 10432 12755 509, 10442 12755 391, 10448 12746 158</trace>
  <trace timeOffset="89159.1" brushRef="#br0" contextRef="#ctx0"> 10931 12657 309, 10931 12657 350, 10931 12657 396, 10931 12657 448, 10931 12657 497, 10931 12657 547, 10931 12657 595, 10931 12657 642, 10931 12657 684, 10931 12657 720, 10931 12657 742, 10915 12674 757, 10915 12660 764, 10915 12640 768, 10915 12613 773, 10916 12586 777, 10919 12555 782, 10922 12525 782, 10925 12493 787, 10928 12463 787, 10930 12441 792, 10932 12421 793, 10934 12410 796, 10934 12404 798, 10935 12400 799, 10935 12400 799, 10935 12397 798, 10937 12400 796, 10941 12414 795, 10947 12441 797, 10953 12480 795, 10958 12523 796, 10961 12569 794, 10966 12615 793, 10969 12659 792, 10973 12700 792, 10978 12738 792, 10984 12772 792, 10989 12797 792, 10993 12816 790, 10996 12826 786, 10999 12833 783, 11000 12838 777, 11002 12842 762, 11006 12847 734, 11006 12847 677, 11006 12853 586, 11003 12862 436, 10995 12878 162</trace>
  <trace timeOffset="89379.11" brushRef="#br0" contextRef="#ctx0"> 10726 13008 644, 10726 13008 682, 10726 13008 717, 10726 13008 748, 10726 13008 772, 10726 13008 786, 10726 13008 799, 10726 13008 804, 10726 13008 807, 10817 12939 810, 10843 12929 811, 10873 12918 812, 10906 12908 813, 10941 12896 811, 10978 12888 807, 11013 12881 801, 11048 12878 794, 11081 12878 785, 11113 12878 777, 11141 12883 762, 11167 12891 733, 11188 12900 677, 11209 12910 588, 11224 12918 451, 11240 12925 229</trace>
  <trace timeOffset="89764.13" brushRef="#br0" contextRef="#ctx0"> 12225 12264 599, 12225 12264 635, 12225 12264 668, 12225 12264 696, 12225 12264 713, 12225 12264 722, 12225 12264 726, 12225 12264 727, 12225 12264 728, 12223 12354 731, 12228 12402 734, 12234 12454 733, 12238 12508 735, 12244 12564 734, 12248 12618 733, 12254 12668 734, 12258 12714 734, 12264 12753 734, 12270 12784 732, 12274 12807 730, 12281 12824 726, 12287 12833 715, 12290 12838 687, 12293 12842 628, 12293 12842 532, 12294 12842 376, 12296 12834 114</trace>
  <trace timeOffset="90191.16" brushRef="#br0" contextRef="#ctx0"> 12041 12629 449, 12041 12629 495, 12041 12629 547, 12041 12629 596, 12041 12629 635, 12041 12629 660, 12041 12629 680, 12041 12629 694, 12131 12576 708, 12154 12567 718, 12180 12560 726, 12209 12550 729, 12238 12542 734, 12270 12530 736, 12302 12519 739, 12333 12508 737, 12364 12496 738, 12393 12487 735, 12417 12480 736, 12436 12473 736, 12452 12472 735, 12468 12472 734, 12479 12475 734, 12495 12487 736, 12505 12505 735, 12511 12528 740, 12514 12557 741, 12516 12589 744, 12516 12622 747, 12516 12655 750, 12516 12687 753, 12513 12717 756, 12511 12746 760, 12511 12765 761, 12511 12782 763, 12511 12792 764, 12514 12800 765, 12519 12807 767, 12530 12807 769, 12545 12807 770, 12565 12804 771, 12591 12789 772, 12617 12767 772, 12639 12743 773, 12660 12717 773, 12679 12692 775, 12690 12668 776, 12698 12651 779, 12701 12632 781, 12701 12613 782, 12692 12596 783, 12677 12572 785, 12657 12554 790, 12634 12540 790, 12608 12530 793, 12581 12528 792, 12553 12528 785, 12525 12533 783, 12498 12547 775, 12474 12564 764, 12452 12581 739, 12436 12600 682, 12425 12620 587, 12419 12634 406, 12419 12650 129</trace>
  <trace timeOffset="90635.19" brushRef="#br0" contextRef="#ctx0"> 13636 12378 537, 13636 12378 556, 13636 12378 582, 13636 12378 612, 13549 12407 636, 13535 12424 653, 13520 12443 660, 13510 12468 666, 13503 12493 671, 13497 12522 670, 13494 12550 675, 13494 12581 674, 13494 12608 676, 13496 12632 678, 13503 12653 679, 13513 12669 680, 13520 12680 681, 13532 12689 684, 13539 12694 688, 13551 12694 694, 13568 12694 701, 13587 12692 710, 13607 12684 718, 13629 12672 727, 13647 12659 736, 13663 12642 744, 13676 12625 753, 13685 12609 759, 13689 12593 765, 13691 12572 772, 13691 12552 774, 13685 12527 779, 13671 12503 780, 13656 12480 780, 13639 12458 782, 13621 12441 782, 13607 12429 781, 13594 12417 780, 13587 12414 778, 13581 12410 773, 13572 12410 764, 13568 12410 747, 13561 12412 718, 13551 12422 666, 13546 12431 577, 13543 12448 413, 13543 12460 144</trace>
  <trace timeOffset="91002.2" brushRef="#br0" contextRef="#ctx0"> 13727 12068 552, 13727 12068 603, 13727 12068 656, 13727 12068 701, 13727 12068 736, 13727 12068 759, 13727 12068 773, 13727 12068 781, 13727 12068 785, 13727 12068 786, 13817 11996 787, 13844 12005 789, 13873 12025 789, 13902 12051 787, 13931 12085 787, 13955 12125 786, 13976 12172 786, 13992 12225 785, 14000 12281 786, 14005 12341 786, 14005 12404 789, 14005 12469 792, 13996 12535 793, 13983 12601 799, 13964 12666 803, 13944 12730 809, 13925 12789 816, 13903 12842 821, 13885 12889 825, 13869 12925 827, 13858 12949 829, 13852 12963 828, 13850 12968 830, 13850 12968 831, 13850 12968 831, 13850 12968 833, 13850 12968 833, 13850 12968 831, 13850 12968 829, 13850 12971 826, 13850 12971 816, 13856 12964 798, 13863 12956 755, 13869 12942 658, 13875 12929 459, 13876 12913 158</trace>
  <trace timeOffset="92402.28" brushRef="#br0" contextRef="#ctx0"> 8463 13565 282, 8463 13565 342, 8463 13565 411, 8463 13565 482, 8463 13565 546, 8463 13565 594, 8463 13565 632, 8463 13565 660, 8444 13483 682, 8443 13479 703, 8441 13476 719, 8435 13469 733, 8433 13466 744, 8430 13462 752, 8427 13459 761, 8427 13459 767, 8425 13459 772, 8425 13459 775, 8423 13459 779, 8417 13459 781, 8410 13459 784, 8401 13459 785, 8387 13464 786, 8379 13476 787, 8369 13491 787, 8362 13508 787, 8356 13530 787, 8353 13552 786, 8352 13569 786, 8350 13589 784, 8350 13607 784, 8350 13626 782, 8350 13643 783, 8350 13658 783, 8353 13668 783, 8358 13675 782, 8362 13684 782, 8367 13694 782, 8372 13701 782, 8376 13710 784, 8381 13718 785, 8384 13727 785, 8387 13736 786, 8387 13747 786, 8387 13764 787, 8384 13779 792, 8373 13796 793, 8359 13812 795, 8341 13825 797, 8318 13834 795, 8292 13846 797, 8265 13854 805, 8241 13862 810, 8223 13866 822, 8207 13866 830, 8198 13866 832, 8194 13866 837, 8190 13866 834, 8190 13866 835, 8188 13866 840, 8188 13866 839, 8187 13866 839, 8187 13866 838, 8187 13862 831, 8187 13858 830, 8193 13850 827, 8201 13844 826, 8213 13842 825, 8229 13842 825, 8243 13842 827, 8256 13847 826, 8268 13854 829, 8278 13866 827, 8285 13877 828, 8294 13896 827, 8301 13915 826, 8310 13935 825, 8317 13955 825, 8324 13977 825, 8332 14000 823, 8340 14023 825, 8346 14045 823, 8352 14065 823, 8358 14085 822, 8361 14105 822, 8364 14118 822, 8366 14134 822, 8367 14144 822, 8367 14149 823, 8369 14161 825, 8370 14166 825, 8372 14180 825, 8373 14195 825, 8376 14207 825, 8379 14222 825, 8384 14237 825, 8389 14254 825, 8399 14273 825, 8410 14293 825, 8420 14311 826, 8433 14329 827, 8446 14345 827, 8461 14359 827, 8476 14369 826, 8489 14375 826, 8502 14379 825, 8519 14379 821, 8535 14379 814, 8558 14367 798, 8578 14355 769, 8598 14338 717, 8613 14318 611, 8626 14299 396, 8635 14276 105</trace>
  <trace timeOffset="93914.375" brushRef="#br0" contextRef="#ctx0"> 9696 13979 367, 9696 13979 432, 9696 13979 492, 9696 13979 545, 9696 13979 589, 9696 13979 621, 9696 13979 644, 9696 13979 657, 9696 13979 666, 9696 13979 669, 9674 13955 671, 9673 13977 673, 9671 14009 675, 9671 14047 679, 9671 14090 683, 9671 14134 688, 9674 14180 691, 9677 14225 694, 9680 14266 696, 9683 14301 700, 9685 14325 706, 9685 14345 717, 9686 14359 730, 9686 14364 744, 9686 14371 759, 9686 14371 771, 9686 14371 784, 9686 14371 797, 9686 14371 810, 9686 14371 821, 9685 14371 831, 9676 14359 839, 9665 14342 847, 9653 14314 853, 9641 14282 859, 9631 14246 864, 9624 14207 870, 9618 14166 873, 9615 14122 875, 9615 14079 875, 9615 14038 876, 9620 14000 876, 9630 13967 877, 9644 13938 876, 9660 13912 876, 9680 13893 876, 9703 13876 869, 9727 13862 868, 9754 13854 861, 9782 13847 858, 9808 13846 853, 9832 13846 848, 9852 13850 846, 9868 13859 838, 9883 13871 836, 9891 13880 830, 9897 13894 827, 9899 13911 825, 9899 13930 823, 9897 13955 822, 9888 13982 820, 9873 14008 819, 9855 14033 818, 9834 14056 818, 9811 14079 818, 9788 14098 820, 9766 14115 821, 9744 14130 821, 9731 14139 822, 9721 14144 822, 9718 14147 823, 9718 14147 825, 9717 14147 828, 9717 14147 830, 9715 14149 831, 9714 14149 831, 9714 14149 830, 9714 14150 831, 9714 14150 832, 9714 14150 834, 9718 14150 835, 9732 14150 834, 9751 14150 834, 9773 14154 833, 9799 14161 833, 9822 14171 833, 9842 14185 833, 9862 14204 833, 9883 14226 833, 9900 14249 835, 9917 14273 835, 9931 14294 837, 9939 14309 837, 9949 14323 838, 9954 14333 839, 9956 14337 840, 9961 14345 840, 9964 14347 841, 9965 14350 841, 9968 14355 840, 9968 14355 840, 9968 14355 839, 9971 14359 839, 9977 14359 839, 9979 14362 838, 9984 14366 835, 9987 14367 831, 9990 14371 821, 9993 14372 799, 9997 14375 753, 9997 14375 652, 9997 14375 450, 9997 14375 154</trace>
  <trace timeOffset="94175.38" brushRef="#br0" contextRef="#ctx0"> 10305 13943 627, 10305 13943 644, 10305 13943 663, 10305 13943 686, 10305 13943 711, 10305 13943 730, 10305 13943 740, 10305 13943 745, 10305 13943 746, 10395 13950 746, 10418 13955 747, 10444 13958 747, 10471 13962 746, 10499 13965 743, 10527 13968 735, 10547 13971 718, 10568 13975 683, 10585 13979 621, 10594 13984 519, 10604 13987 358, 10610 13989 99</trace>
  <trace timeOffset="94459.41" brushRef="#br0" contextRef="#ctx0"> 10321 14185 604, 10321 14185 638, 10321 14185 678, 10321 14185 718, 10321 14185 750, 10321 14185 773, 10321 14185 789, 10321 14185 802, 10321 14185 811, 10321 14185 818, 10321 14185 825, 10389 14200 828, 10415 14200 830, 10444 14197 831, 10474 14193 830, 10504 14190 829, 10535 14185 829, 10564 14183 828, 10593 14180 828, 10613 14180 825, 10632 14180 820, 10645 14180 811, 10655 14180 795, 10665 14180 773, 10669 14180 741, 10675 14183 695, 10675 14183 623, 10679 14183 526, 10684 14185 364, 10688 14187 105</trace>
  <trace timeOffset="95254.445" brushRef="#br0" contextRef="#ctx0"> 11398 13904 526, 11398 13904 547, 11398 13904 574, 11398 13904 600, 11398 13904 624, 11398 13904 642, 11359 14000 654, 11356 14033 665, 11353 14068 674, 11352 14102 683, 11350 14130 695, 11350 14151 710, 11349 14171 726, 11349 14183 746, 11349 14188 766, 11349 14195 789, 11347 14197 809, 11346 14202 825, 11344 14207 838, 11343 14212 848, 11343 14212 858, 11336 14212 866, 11329 14212 877, 11317 14205 886, 11303 14195 893, 11292 14183 900, 11286 14171 906, 11281 14156 911, 11275 14139 917, 11274 14120 920, 11274 14096 922, 11274 14073 924, 11275 14048 920, 11282 14026 920, 11292 14000 920, 11303 13975 919, 11317 13951 918, 11332 13926 916, 11349 13900 914, 11369 13876 907, 11388 13854 903, 11411 13834 895, 11434 13818 889, 11457 13805 883, 11482 13796 876, 11506 13791 868, 11528 13791 861, 11547 13793 853, 11566 13805 846, 11579 13820 844, 11590 13839 837, 11595 13854 837, 11596 13873 835, 11596 13893 833, 11595 13912 833, 11586 13935 832, 11573 13955 830, 11560 13972 827, 11544 13987 825, 11528 14004 822, 11508 14021 821, 11486 14033 820, 11464 14048 820, 11441 14062 820, 11418 14073 819, 11398 14083 820, 11383 14090 820, 11375 14094 822, 11372 14096 822, 11365 14096 825, 11360 14096 826, 11356 14096 829, 11352 14096 832, 11352 14096 835, 11350 14096 839, 11350 14096 842, 11350 14090 845, 11350 14083 847, 11352 14075 849, 11360 14064 849, 11375 14056 849, 11388 14050 849, 11405 14047 847, 11423 14047 845, 11441 14047 843, 11463 14053 841, 11480 14064 839, 11498 14077 836, 11514 14094 835, 11529 14114 834, 11543 14134 834, 11558 14158 834, 11571 14180 834, 11586 14202 835, 11599 14223 836, 11612 14241 837, 11623 14258 839, 11632 14270 840, 11642 14281 843, 11648 14287 844, 11651 14289 845, 11658 14297 845, 11661 14301 843, 11664 14304 843, 11668 14307 841, 11668 14307 839, 11668 14307 837, 11668 14307 827, 11670 14307 810, 11670 14307 771, 11671 14307 698, 11671 14304 567, 11668 14289 298, 11658 14270 11</trace>
  <trace timeOffset="95673.47" brushRef="#br0" contextRef="#ctx0"> 11700 13558 652, 11700 13558 684, 11700 13558 717, 11700 13558 748, 11700 13558 773, 11700 13558 789, 11755 13476 798, 11762 13471 803, 11774 13469 803, 11785 13466 803, 11798 13466 802, 11814 13466 799, 11829 13472 796, 11845 13483 793, 11857 13496 787, 11863 13513 783, 11868 13533 780, 11869 13554 778, 11869 13577 777, 11869 13600 777, 11863 13626 777, 11856 13651 779, 11846 13677 780, 11836 13702 783, 11826 13725 782, 11814 13748 786, 11807 13764 792, 11801 13779 796, 11797 13788 803, 11795 13791 808, 11794 13798 812, 11794 13798 818, 11794 13801 825, 11794 13805 830, 11798 13808 839, 11809 13812 843, 11823 13812 847, 11845 13808 849, 11868 13800 847, 11894 13791 848, 11920 13779 847, 11946 13771 845, 11971 13762 845, 11997 13754 844, 12021 13748 845, 12044 13742 843, 12060 13737 840, 12071 13734 835, 12076 13734 826, 12076 13734 814, 12080 13734 799, 12085 13734 772, 12089 13734 729, 12095 13734 651, 12095 13734 509, 12095 13737 222</trace>
  <trace timeOffset="96559.52" brushRef="#br0" contextRef="#ctx0"> 9813 14948 500, 9813 14948 567, 9813 14948 623, 9813 14948 667, 9813 14948 700, 9813 14948 724, 9813 14948 743, 9813 14948 752, 9813 14948 756, 9813 14948 759, 9813 14948 759, 9808 14923 760, 9815 14953 763, 9825 14988 764, 9831 15027 766, 9837 15062 766, 9839 15095 766, 9842 15115 770, 9844 15133 771, 9844 15145 775, 9844 15152 775, 9845 15158 772, 9845 15158 761, 9845 15158 741, 9845 15158 700, 9845 15158 627, 9844 15158 528, 9837 15150 381, 9828 15135 184</trace>
  <trace timeOffset="96679.53" brushRef="#br0" contextRef="#ctx0"> 9834 14792 275, 9834 14792 273, 9834 14792 260, 9834 14792 229, 9834 14792 166, 9834 14792 68</trace>
  <trace timeOffset="97038.55" brushRef="#br0" contextRef="#ctx0"> 10228 14791 558, 10228 14791 600, 10228 14791 644, 10228 14791 682, 10228 14791 712, 10210 14696 734, 10201 14676 748, 10188 14655 759, 10172 14636 766, 10156 14615 774, 10139 14597 781, 10125 14584 785, 10111 14575 792, 10104 14570 792, 10095 14570 793, 10082 14570 795, 10074 14580 795, 10062 14600 795, 10056 14628 796, 10053 14664 795, 10053 14708 795, 10053 14759 797, 10055 14814 795, 10062 14868 797, 10071 14923 796, 10078 14976 796, 10087 15025 795, 10097 15071 796, 10104 15112 800, 10111 15150 799, 10117 15184 801, 10121 15219 800, 10125 15250 799, 10125 15282 799, 10125 15311 798, 10125 15341 797, 10123 15370 792, 10119 15395 780, 10116 15412 754, 10111 15429 711, 10108 15438 634, 10107 15444 512, 10099 15446 289, 10094 15446 25</trace>
  <trace timeOffset="97244.56" brushRef="#br0" contextRef="#ctx0"> 9903 15187 722, 9903 15187 745, 9903 15187 768, 9903 15187 792, 9903 15187 808, 9903 15187 816, 9903 15187 820, 9903 15187 821, 9903 15187 818, 10000 15118 816, 10026 15111 812, 10053 15105 804, 10082 15102 789, 10111 15100 767, 10140 15100 737, 10170 15100 693, 10201 15100 628, 10231 15106 542, 10253 15111 417, 10277 15117 232, 10292 15122 0</trace>
  <trace timeOffset="97571.58" brushRef="#br0" contextRef="#ctx0"> 10750 14607 600, 10750 14607 637, 10750 14607 672, 10750 14607 702, 10750 14607 729, 10750 14607 749, 10656 14654 765, 10639 14682 776, 10623 14717 783, 10606 14754 789, 10591 14798 792, 10577 14846 797, 10565 14899 804, 10556 14951 814, 10552 15005 823, 10550 15058 830, 10550 15106 838, 10555 15152 841, 10567 15194 845, 10584 15233 844, 10603 15265 844, 10626 15293 842, 10649 15317 838, 10673 15336 833, 10695 15349 821, 10713 15357 805, 10733 15359 775, 10752 15359 731, 10770 15359 669, 10798 15354 580, 10818 15344 437, 10838 15332 173</trace>
  <trace timeOffset="98111.61" brushRef="#br0" contextRef="#ctx0"> 11437 14870 524, 11437 14870 588, 11437 14870 643, 11437 14870 685, 11437 14870 717, 11437 14870 738, 11378 14784 753, 11362 14769 766, 11346 14757 776, 11327 14742 783, 11310 14730 786, 11288 14720 790, 11272 14715 790, 11256 14712 790, 11238 14712 790, 11220 14720 789, 11194 14737 789, 11171 14762 789, 11148 14791 789, 11127 14822 787, 11106 14858 789, 11087 14896 786, 11071 14930 786, 11057 14963 785, 11047 14991 786, 11041 15011 785, 11039 15025 785, 11039 15037 785, 11039 15042 785, 11045 15050 789, 11057 15050 792, 11078 15050 795, 11101 15042 797, 11132 15029 800, 11162 15008 800, 11191 14988 800, 11220 14966 801, 11245 14945 802, 11268 14923 804, 11288 14901 808, 11301 14880 810, 11314 14858 812, 11321 14839 814, 11327 14816 817, 11332 14792 820, 11334 14768 825, 11334 14739 828, 11334 14711 831, 11334 14682 832, 11334 14650 834, 11334 14630 834, 11334 14608 835, 11334 14595 835, 11334 14589 835, 11334 14583 837, 11334 14583 838, 11334 14581 839, 11334 14581 838, 11334 14583 837, 11333 14597 836, 11332 14620 836, 11329 14655 836, 11327 14695 837, 11326 14737 837, 11324 14780 837, 11323 14822 835, 11323 14863 834, 11323 14899 829, 11323 14929 821, 11323 14956 803, 11324 14974 770, 11329 14991 709, 11336 15008 609, 11341 15020 451, 11350 15037 189</trace>
  <trace timeOffset="98344.625" brushRef="#br0" contextRef="#ctx0"> 11567 14995 617, 11567 14995 648, 11567 14995 683, 11567 14995 713, 11567 14995 733, 11567 14995 743, 11567 14995 748, 11567 14995 752, 11579 15098 759, 11580 15138 774, 11583 15177 787, 11584 15216 804, 11587 15250 814, 11590 15272 822, 11593 15290 829, 11597 15299 833, 11599 15302 835, 11608 15305 836, 11619 15305 837, 11635 15294 838, 11657 15279 837, 11678 15257 834, 11697 15233 827, 11714 15207 807, 11729 15179 779, 11743 15155 731, 11751 15138 656, 11754 15120 542, 11755 15109 352, 11755 15095 85</trace>
  <trace timeOffset="98499.63" brushRef="#br0" contextRef="#ctx0"> 11619 14815 498, 11619 14815 548, 11619 14815 600, 11619 14815 641, 11619 14815 665, 11619 14815 675, 11619 14815 676, 11619 14815 670, 11619 14815 656, 11619 14815 623, 11615 14811 555, 11615 14811 438, 11615 14811 207</trace>
  <trace timeOffset="98858.66" brushRef="#br0" contextRef="#ctx0"> 11911 14490 506, 11911 14490 553, 11911 14490 603, 11911 14490 653, 11911 14490 691, 11911 14490 720, 11911 14490 736, 11911 14490 749, 11911 14490 759, 11994 14586 763, 12005 14623 768, 12017 14669 771, 12024 14720 776, 12027 14777 780, 12027 14836 785, 12027 14897 786, 12024 14958 789, 12015 15015 789, 12005 15071 789, 11994 15123 793, 11983 15168 793, 11971 15207 797, 11960 15237 800, 11953 15257 805, 11949 15267 816, 11947 15272 829, 11947 15272 844, 11946 15272 858, 11946 15272 867, 11943 15274 875, 11943 15274 879, 11942 15274 880, 11942 15275 880, 11942 15275 877, 11942 15275 872, 11942 15275 863, 11942 15275 848, 11942 15272 823, 11942 15267 784, 11943 15255 715, 11947 15238 592, 11950 15220 345, 11956 15195 56</trace>
  <trace timeOffset="99839.71" brushRef="#br0" contextRef="#ctx0"> 12598 14708 469, 12598 14708 505, 12598 14708 543, 12598 14708 576, 12598 14708 600, 12598 14708 614, 12598 14708 623, 12598 14708 627, 12647 14784 629, 12654 14829 631, 12660 14879 632, 12664 14927 633, 12667 14974 638, 12669 15015 650, 12669 15050 675, 12669 15075 706, 12669 15093 741, 12669 15105 773, 12667 15109 799, 12666 15113 818, 12660 15113 837, 12650 15106 852, 12636 15091 863, 12619 15069 874, 12605 15042 881, 12595 15012 886, 12586 14979 891, 12578 14941 893, 12573 14904 892, 12573 14862 894, 12573 14819 892, 12575 14779 893, 12586 14739 892, 12601 14703 892, 12619 14671 891, 12640 14643 891, 12663 14622 886, 12689 14605 883, 12715 14595 878, 12742 14590 870, 12768 14590 860, 12796 14590 844, 12819 14600 825, 12841 14612 803, 12859 14625 780, 12871 14642 759, 12878 14654 741, 12881 14669 729, 12881 14687 723, 12877 14708 721, 12864 14730 723, 12847 14752 723, 12824 14772 726, 12799 14791 728, 12770 14811 732, 12739 14826 737, 12709 14843 744, 12679 14858 750, 12653 14870 757, 12634 14880 766, 12619 14887 774, 12610 14892 783, 12605 14894 792, 12602 14897 794, 12602 14901 796, 12602 14912 797, 12614 14926 798, 12628 14944 799, 12648 14958 801, 12669 14970 801, 12695 14980 801, 12721 14988 798, 12747 14997 796, 12774 15005 794, 12800 15012 793, 12822 15020 793, 12842 15025 792, 12858 15032 790, 12868 15037 789, 12876 15042 784, 12881 15049 780, 12890 15054 775, 12894 15062 762, 12900 15069 746, 12902 15071 714, 12904 15076 646, 12904 15080 538, 12906 15086 340, 12907 15090 63</trace>
  <trace timeOffset="100060.73" brushRef="#br0" contextRef="#ctx0"> 13118 14752 765, 13118 14752 786, 13118 14752 813, 13118 14752 835, 13118 14752 849, 13118 14752 855, 13118 14752 856, 13118 14752 856, 13118 14752 858, 13212 14750 856, 13240 14749 855, 13272 14749 851, 13302 14749 845, 13332 14754 832, 13361 14762 806, 13384 14771 753, 13407 14784 660, 13422 14794 495, 13435 14806 202</trace>
  <trace timeOffset="100291.734" brushRef="#br0" contextRef="#ctx0"> 13107 15027 601, 13107 15027 629, 13107 15027 669, 13107 15027 714, 13107 15027 753, 13107 15027 780, 13107 15027 798, 13107 15027 808, 13107 15027 815, 13107 15027 818, 13193 15034 820, 13224 15030 820, 13254 15025 818, 13286 15018 814, 13316 15012 803, 13347 15005 780, 13376 15001 738, 13399 14993 663, 13424 14986 543, 13445 14977 295, 13460 14968 17</trace>
  <trace timeOffset="101902.83" brushRef="#br0" contextRef="#ctx0"> 14133 14595 376, 14133 14595 429, 14133 14595 482, 14133 14595 528, 14133 14595 557, 14133 14595 572, 14133 14595 579, 14133 14595 580, 14133 14595 583, 14133 14595 589, 14133 14595 596, 14125 14669 607, 14125 14701 619, 14128 14733 635, 14132 14766 651, 14133 14797 669, 14133 14826 685, 14133 14854 700, 14133 14880 717, 14129 14907 734, 14122 14929 752, 14113 14950 767, 14106 14963 782, 14099 14971 795, 14093 14977 804, 14090 14980 813, 14086 14982 821, 14078 14982 830, 14071 14977 838, 14060 14962 844, 14049 14941 849, 14042 14916 851, 14037 14887 852, 14035 14855 855, 14035 14826 856, 14035 14792 858, 14035 14760 859, 14041 14729 860, 14048 14698 861, 14057 14671 863, 14066 14647 863, 14077 14625 865, 14086 14607 865, 14093 14593 865, 14101 14583 865, 14107 14575 864, 14113 14568 863, 14119 14561 862, 14125 14553 860, 14132 14545 859, 14138 14538 858, 14143 14529 851, 14151 14524 850, 14157 14517 850, 14165 14512 850, 14171 14505 850, 14174 14502 851, 14181 14497 845, 14184 14495 845, 14187 14492 845, 14190 14488 844, 14190 14488 844, 14190 14487 844, 14190 14487 844, 14192 14485 844, 14194 14483 843, 14195 14483 842, 14201 14480 840, 14206 14480 837, 14217 14478 835, 14233 14478 834, 14249 14478 832, 14271 14480 831, 14289 14487 834, 14305 14495 830, 14318 14500 830, 14330 14508 826, 14337 14512 823, 14342 14514 819, 14350 14519 817, 14353 14522 815, 14356 14525 811, 14360 14532 811, 14362 14536 811, 14363 14545 810, 14365 14554 809, 14365 14565 809, 14365 14577 806, 14365 14589 806, 14365 14605 807, 14363 14616 807, 14359 14633 807, 14356 14642 808, 14353 14650 809, 14349 14659 809, 14344 14667 809, 14339 14675 808, 14336 14679 804, 14330 14684 803, 14326 14687 802, 14317 14691 800, 14307 14696 798, 14295 14700 796, 14283 14703 792, 14271 14704 790, 14257 14705 789, 14245 14708 787, 14233 14708 789, 14227 14708 789, 14223 14708 789, 14223 14708 790, 14220 14708 790, 14220 14708 792, 14219 14708 793, 14217 14708 794, 14213 14708 794, 14207 14708 795, 14203 14708 795, 14200 14708 796, 14200 14708 797, 14198 14708 799, 14198 14708 801, 14197 14705 803, 14195 14704 806, 14194 14703 809, 14194 14701 811, 14192 14700 812, 14192 14698 812, 14192 14698 812, 14192 14696 812, 14204 14696 813, 14223 14696 813, 14248 14705 814, 14274 14720 812, 14301 14737 812, 14327 14759 813, 14351 14782 815, 14375 14802 818, 14394 14824 821, 14412 14843 822, 14427 14861 823, 14441 14875 825, 14450 14887 825, 14459 14897 826, 14470 14907 828, 14476 14912 829, 14486 14921 829, 14492 14926 830, 14497 14932 830, 14503 14936 830, 14506 14939 829, 14509 14943 826, 14509 14943 822, 14511 14945 814, 14514 14948 801, 14517 14951 770, 14519 14954 710, 14519 14954 600, 14518 14954 424, 14511 14944 139</trace>
  <trace timeOffset="102203.84" brushRef="#br0" contextRef="#ctx0"> 14697 14558 594, 14697 14558 624, 14697 14558 660, 14697 14558 693, 14697 14558 719, 14697 14558 738, 14697 14558 750, 14697 14558 759, 14785 14604 767, 14803 14619 774, 14817 14636 781, 14833 14654 790, 14848 14674 795, 14863 14695 799, 14875 14715 802, 14887 14737 804, 14898 14759 805, 14907 14783 807, 14914 14806 808, 14922 14826 810, 14925 14841 810, 14928 14853 810, 14930 14862 810, 14931 14867 809, 14933 14870 806, 14934 14875 803, 14934 14875 796, 14934 14875 786, 14934 14875 770, 14936 14875 744, 14936 14875 699, 14936 14875 623, 14936 14872 504, 14936 14865 320, 14927 14853 60</trace>
  <trace timeOffset="102714.875" brushRef="#br0" contextRef="#ctx0"> 14680 14769 548, 14680 14769 592, 14680 14769 639, 14680 14769 682, 14680 14769 718, 14680 14769 743, 14680 14769 763, 14680 14769 780, 14680 14769 797, 14680 14769 811, 14680 14769 823, 14694 14752 832, 14716 14740 839, 14739 14730 843, 14765 14718 844, 14793 14704 846, 14823 14691 845, 14855 14679 844, 14887 14667 843, 14916 14659 842, 14943 14650 840, 14963 14645 836, 14982 14642 831, 14992 14640 825, 14998 14639 815, 15004 14639 805, 15004 14639 792, 15004 14639 778, 15004 14639 767, 15005 14639 754, 15007 14639 737, 15007 14639 709, 15007 14639 668, 15007 14634 606, 15007 14625 528, 15001 14610 431, 14995 14597 321, 14991 14580 212, 14988 14561 112, 14986 14546 43, 14985 14526 4, 14985 14512 0, 14985 14500 0, 14985 14485 18, 14985 14480 56, 14985 14473 107, 14985 14473 166, 14983 14472 219, 14983 14472 268, 14982 14472 314, 14975 14472 355, 14966 14480 399, 14956 14495 440, 14940 14521 480, 14927 14550 517, 14913 14584 544, 14898 14622 563, 14881 14662 575, 14865 14703 585, 14846 14744 592, 14830 14783 598, 14814 14816 601, 14800 14846 603, 14785 14870 603, 14774 14891 601, 14764 14904 597, 14758 14911 586, 14756 14913 556, 14756 14913 506, 14749 14913 425, 14743 14912 310, 14732 14904 135</trace>
  <trace timeOffset="102999.89" brushRef="#br0" contextRef="#ctx0"> 14603 14487 585, 14603 14487 603, 14603 14487 634, 14603 14487 670, 14603 14487 709, 14603 14487 734, 14603 14487 754, 14603 14487 765, 14603 14487 775, 14603 14487 784, 14668 14543 793, 14691 14558 798, 14714 14573 801, 14739 14590 803, 14764 14608 803, 14790 14630 805, 14814 14652 804, 14839 14676 804, 14862 14703 803, 14881 14729 802, 14898 14751 800, 14911 14771 797, 14922 14784 794, 14931 14797 789, 14937 14802 780, 14940 14806 771, 14943 14811 759, 14947 14811 743, 14959 14807 724, 14970 14800 696, 14983 14791 649, 14992 14782 575, 14998 14775 450, 15001 14772 231</trace>
  <trace timeOffset="103982.945" brushRef="#br0" contextRef="#ctx0"> 15541 14504 229, 15541 14504 288, 15541 14504 342, 15541 14504 397, 15541 14504 450, 15541 14504 502, 15541 14504 551, 15541 14504 596, 15541 14504 636, 15541 14504 673, 15541 14504 703, 15507 14449 729, 15505 14448 748, 15505 14448 760, 15504 14448 766, 15504 14448 773, 15502 14449 777, 15502 14463 781, 15502 14483 792, 15502 14512 793, 15502 14538 800, 15502 14563 803, 15502 14589 805, 15502 14612 807, 15502 14628 808, 15502 14645 810, 15507 14659 811, 15510 14669 814, 15520 14682 816, 15533 14689 818, 15543 14691 819, 15562 14695 820, 15582 14695 821, 15607 14691 821, 15637 14679 822, 15666 14662 820, 15693 14643 821, 15721 14620 821, 15747 14597 822, 15769 14570 825, 15789 14546 821, 15806 14522 823, 15816 14505 819, 15825 14492 820, 15829 14483 821, 15832 14480 823, 15835 14476 826, 15835 14476 830, 15835 14475 831, 15835 14475 833, 15835 14475 833, 15835 14475 832, 15835 14490 837, 15826 14512 837, 15819 14545 841, 15813 14580 840, 15807 14619 840, 15801 14662 840, 15796 14711 839, 15792 14760 839, 15787 14815 838, 15783 14872 838, 15776 14930 837, 15766 14988 838, 15754 15042 842, 15737 15095 842, 15719 15143 848, 15696 15184 849, 15672 15221 848, 15644 15254 850, 15619 15279 849, 15592 15302 849, 15566 15319 850, 15540 15331 851, 15515 15338 852, 15491 15340 851, 15470 15340 853, 15450 15340 858, 15433 15331 861, 15420 15316 868, 15410 15297 875, 15401 15274 880, 15398 15243 885, 15398 15208 887, 15398 15170 884, 15408 15130 884, 15421 15088 881, 15440 15046 880, 15462 15003 881, 15487 14958 879, 15515 14916 879, 15544 14872 877, 15575 14834 876, 15602 14802 871, 15627 14777 859, 15643 14760 840, 15653 14751 818, 15657 14749 792, 15657 14749 757, 15657 14747 716, 15657 14747 651, 15658 14747 565, 15658 14745 441, 15658 14745 245, 15658 14739 4</trace>
  <trace timeOffset="104863.0" brushRef="#br0" contextRef="#ctx0"> 12768 13742 491, 12768 13742 528, 12768 13742 557, 12768 13742 574, 12768 13742 587, 12768 13742 597, 12768 13742 609, 12768 13742 620, 12796 13839 627, 12802 13879 636, 12805 13918 640, 12809 13955 645, 12812 13989 651, 12813 14014 657, 12816 14035 667, 12818 14047 678, 12818 14053 691, 12819 14059 706, 12819 14059 726, 12819 14059 743, 12819 14059 762, 12821 14058 777, 12821 14045 789, 12822 14021 799, 12824 13991 806, 12828 13958 811, 12832 13926 814, 12838 13893 812, 12845 13859 812, 12854 13829 808, 12865 13800 807, 12878 13774 807, 12893 13754 806, 12909 13737 806, 12929 13729 801, 12952 13725 797, 12975 13725 792, 13001 13733 783, 13027 13751 777, 13052 13772 773, 13072 13800 767, 13088 13830 765, 13098 13861 760, 13107 13891 757, 13110 13918 755, 13111 13939 756, 13111 13955 757, 13111 13968 760, 13111 13972 763, 13111 13979 766, 13111 13979 770, 13110 13979 774, 13107 13979 776, 13101 13970 779, 13095 13953 781, 13092 13927 782, 13092 13897 785, 13097 13864 783, 13107 13827 785, 13118 13789 782, 13133 13752 781, 13146 13721 782, 13162 13694 781, 13170 13675 782, 13178 13663 780, 13181 13660 778, 13185 13660 774, 13195 13663 769, 13205 13677 766, 13218 13698 764, 13230 13729 763, 13237 13764 765, 13241 13803 762, 13243 13844 761, 13244 13882 759, 13244 13918 756, 13244 13943 753, 13244 13965 742, 13246 13979 710, 13247 13984 620, 13249 13991 458, 13251 13991 169</trace>
  <trace timeOffset="105216.016" brushRef="#br0" contextRef="#ctx0"> 13578 13766 538, 13578 13766 572, 13578 13766 610, 13578 13766 638, 13578 13766 660, 13490 13859 670, 13478 13884 675, 13470 13909 679, 13464 13927 684, 13458 13946 688, 13458 13955 690, 13458 13965 693, 13458 13975 694, 13465 13980 697, 13477 13984 702, 13496 13984 705, 13518 13984 708, 13543 13975 710, 13569 13960 712, 13597 13943 714, 13623 13923 717, 13649 13901 719, 13671 13879 717, 13691 13856 720, 13708 13834 718, 13718 13813 721, 13726 13798 726, 13729 13784 732, 13729 13769 738, 13729 13757 742, 13718 13742 745, 13711 13733 745, 13695 13729 743, 13678 13729 738, 13658 13730 730, 13630 13741 717, 13607 13757 695, 13587 13779 665, 13568 13805 619, 13555 13830 555, 13543 13856 465, 13541 13879 322, 13539 13896 81</trace>
  <trace timeOffset="105635.04" brushRef="#br0" contextRef="#ctx0"> 13951 13641 578, 13951 13641 615, 13951 13641 644, 13951 13641 668, 13951 13641 682, 13861 13690 693, 13843 13715 700, 13826 13744 706, 13809 13771 717, 13795 13800 723, 13782 13829 730, 13772 13854 732, 13763 13871 734, 13759 13888 735, 13757 13897 736, 13756 13901 738, 13756 13912 738, 13756 13916 739, 13756 13921 740, 13757 13927 742, 13760 13930 745, 13763 13931 748, 13775 13931 750, 13785 13931 753, 13801 13923 754, 13820 13906 755, 13837 13884 752, 13853 13859 753, 13872 13827 749, 13890 13793 750, 13908 13756 751, 13925 13716 752, 13941 13675 754, 13954 13633 757, 13961 13590 762, 13966 13551 767, 13966 13511 773, 13966 13476 777, 13961 13447 781, 13955 13425 783, 13952 13413 786, 13951 13408 786, 13951 13408 786, 13944 13408 784, 13937 13410 782, 13926 13423 780, 13912 13447 778, 13903 13481 777, 13898 13523 775, 13893 13571 775, 13892 13621 775, 13890 13671 775, 13890 13718 774, 13890 13762 775, 13890 13801 778, 13895 13834 778, 13900 13864 780, 13905 13882 777, 13914 13897 773, 13921 13904 765, 13932 13909 741, 13947 13911 691, 13961 13909 604, 13980 13898 468, 13993 13882 205</trace>
  <trace timeOffset="106095.07" brushRef="#br0" contextRef="#ctx0"> 14310 13452 472, 14310 13452 535, 14310 13452 592, 14310 13452 637, 14321 13543 669, 14321 13575 693, 14315 13609 717, 14307 13643 736, 14298 13679 754, 14291 13709 767, 14283 13737 776, 14277 13756 784, 14272 13772 790, 14269 13781 795, 14268 13786 801, 14266 13791 805, 14266 13791 810, 14266 13791 814, 14266 13791 817, 14265 13791 821, 14262 13779 825, 14257 13762 827, 14253 13739 831, 14249 13715 836, 14248 13687 840, 14245 13662 846, 14245 13634 849, 14245 13609 853, 14245 13583 856, 14245 13565 859, 14245 13548 861, 14245 13537 862, 14249 13528 862, 14255 13520 862, 14263 13516 862, 14278 13513 862, 14297 13513 862, 14321 13516 861, 14344 13527 860, 14365 13542 858, 14386 13558 854, 14406 13578 852, 14424 13600 851, 14443 13624 851, 14459 13646 851, 14476 13671 850, 14491 13692 852, 14505 13710 853, 14515 13722 854, 14521 13730 854, 14524 13733 856, 14528 13734 856, 14532 13736 858, 14537 13737 858, 14544 13737 858, 14548 13736 860, 14554 13724 862, 14560 13707 865, 14563 13684 868, 14563 13658 871, 14563 13626 872, 14563 13592 873, 14558 13552 872, 14553 13510 870, 14547 13467 865, 14541 13426 855, 14535 13387 838, 14529 13354 806, 14522 13326 750, 14514 13304 653, 14508 13290 495, 14497 13280 201</trace>
  <trace timeOffset="106679.1" brushRef="#br0" contextRef="#ctx0"> 10207 13764 371, 10207 13764 469, 10207 13764 558, 10207 13764 628, 10207 13764 682, 10207 13764 723, 10207 13764 756, 10207 13764 781, 10207 13764 804, 10207 13764 819, 10207 13764 831, 10219 13745 840, 10224 13744 847, 10236 13742 851, 10256 13742 855, 10282 13742 858, 10315 13745 860, 10351 13750 862, 10390 13752 865, 10433 13754 867, 10480 13754 868, 10527 13754 869, 10575 13748 867, 10623 13741 865, 10665 13732 861, 10704 13722 851, 10734 13716 834, 10755 13712 807, 10767 13709 761, 10772 13709 693, 10775 13709 590, 10778 13709 412, 10778 13716 132</trace>
  <trace timeOffset="107523.15" brushRef="#br0" contextRef="#ctx0"> 13358 14434 208, 13358 14434 266, 13358 14434 324, 13358 14434 384, 13358 14434 442, 13358 14434 498, 13358 14434 552, 13358 14434 599, 13358 14434 642, 13358 14434 680, 13308 14414 709, 13306 14413 733, 13306 14411 747, 13305 14409 756, 13305 14408 761, 13305 14407 765, 13305 14407 770, 13305 14405 776, 13305 14405 783, 13306 14404 787, 13313 14404 792, 13327 14402 795, 13347 14401 798, 13367 14398 802, 13398 14393 804, 13428 14386 806, 13461 14376 808, 13500 14366 808, 13538 14355 808, 13575 14345 807, 13610 14338 803, 13636 14335 796, 13659 14335 782, 13672 14335 759, 13686 14335 717, 13698 14338 650, 13704 14340 544, 13715 14345 363, 13720 14350 93</trace>
  <trace timeOffset="108343.195" brushRef="#br0" contextRef="#ctx0"> 16569 14329 469, 16569 14329 523, 16569 14329 563, 16569 14329 592, 16569 14329 607, 16569 14329 615, 16569 14329 621, 16569 14329 627, 16569 14329 628, 16569 14329 631, 16643 14439 636, 16656 14478 638, 16665 14516 642, 16669 14553 644, 16672 14584 646, 16674 14607 651, 16674 14625 664, 16674 14636 685, 16674 14640 712, 16674 14647 737, 16674 14647 760, 16674 14647 775, 16674 14647 790, 16668 14640 801, 16660 14628 811, 16652 14608 819, 16646 14586 826, 16642 14561 830, 16640 14532 828, 16640 14500 828, 16640 14470 825, 16643 14441 823, 16652 14416 823, 16662 14393 822, 16674 14376 821, 16685 14364 820, 16697 14357 817, 16710 14354 815, 16726 14354 810, 16744 14355 805, 16762 14367 800, 16779 14383 797, 16794 14401 793, 16808 14423 792, 16818 14446 794, 16825 14468 792, 16830 14487 796, 16834 14505 796, 16835 14517 798, 16835 14524 800, 16837 14529 804, 16837 14529 807, 16837 14529 813, 16837 14529 817, 16837 14529 820, 16838 14529 822, 16838 14529 818, 16840 14517 818, 16844 14497 814, 16848 14472 813, 16856 14446 814, 16866 14419 815, 16876 14391 815, 16888 14362 815, 16902 14337 814, 16915 14314 814, 16928 14301 813, 16934 14293 812, 16944 14291 810, 16953 14291 807, 16968 14301 802, 16986 14320 798, 16999 14345 794, 17009 14375 792, 17017 14407 789, 17023 14441 785, 17028 14475 782, 17031 14505 768, 17035 14533 737, 17039 14551 670, 17041 14561 543, 17044 14566 320, 17049 14566 37</trace>
  <trace timeOffset="108657.21" brushRef="#br0" contextRef="#ctx0"> 17317 14318 520, 17317 14318 557, 17317 14318 592, 17317 14318 621, 17259 14404 640, 17245 14429 653, 17234 14455 665, 17225 14480 670, 17220 14500 679, 17219 14519 683, 17219 14534 687, 17222 14546 691, 17230 14561 697, 17243 14566 705, 17262 14570 716, 17281 14570 727, 17307 14568 736, 17330 14558 745, 17351 14541 751, 17370 14524 756, 17389 14504 756, 17404 14483 759, 17417 14464 759, 17425 14449 763, 17430 14434 766, 17431 14423 771, 17431 14411 776, 17431 14394 779, 17427 14384 781, 17418 14369 779, 17412 14362 773, 17401 14359 764, 17386 14355 748, 17369 14355 721, 17350 14362 678, 17331 14376 610, 17313 14391 516, 17301 14408 386, 17292 14420 183</trace>
  <trace timeOffset="109119.24" brushRef="#br0" contextRef="#ctx0"> 17641 14249 450, 17641 14249 522, 17641 14249 591, 17641 14249 646, 17641 14249 682, 17641 14249 708, 17641 14249 726, 17641 14249 739, 17641 14249 747, 17641 14249 752, 17613 14232 754, 17600 14240 754, 17584 14254 753, 17573 14273 753, 17562 14297 752, 17551 14326 752, 17541 14355 752, 17532 14384 752, 17524 14409 753, 17518 14429 753, 17515 14441 751, 17515 14454 751, 17515 14460 754, 17515 14466 753, 17515 14473 753, 17515 14473 751, 17524 14473 747, 17538 14466 748, 17557 14452 749, 17576 14431 749, 17596 14404 750, 17615 14372 750, 17633 14338 751, 17650 14301 751, 17665 14262 751, 17677 14225 751, 17687 14187 753, 17693 14154 755, 17696 14120 757, 17696 14090 759, 17696 14064 761, 17696 14045 763, 17696 14033 766, 17696 14028 768, 17696 14028 771, 17694 14026 774, 17694 14026 775, 17693 14026 776, 17690 14026 775, 17685 14038 775, 17678 14059 773, 17674 14093 774, 17670 14129 773, 17667 14168 774, 17665 14209 775, 17664 14249 775, 17664 14284 774, 17664 14320 774, 17664 14350 771, 17664 14379 770, 17668 14399 766, 17673 14414 759, 17678 14426 743, 17684 14433 706, 17687 14436 639, 17696 14439 539, 17703 14440 383, 17717 14440 113</trace>
  <trace timeOffset="109634.27" brushRef="#br0" contextRef="#ctx0"> 18101 14134 548, 18101 14134 576, 18101 14134 612, 18101 14134 647, 18101 14134 678, 18070 14240 698, 18058 14276 716, 18048 14314 733, 18037 14350 750, 18030 14382 766, 18025 14408 779, 18021 14426 789, 18019 14437 794, 18019 14443 797, 18019 14443 800, 18018 14443 802, 18018 14443 808, 18018 14445 815, 18018 14445 821, 18015 14446 827, 18015 14446 831, 18012 14446 834, 18008 14437 837, 18002 14423 841, 17996 14409 843, 17990 14396 845, 17985 14379 846, 17981 14362 847, 17976 14345 847, 17975 14326 847, 17975 14307 847, 17975 14287 848, 17981 14262 848, 17990 14241 848, 18001 14225 847, 18010 14212 844, 18021 14204 844, 18028 14197 844, 18037 14193 844, 18048 14188 844, 18060 14187 842, 18079 14187 841, 18095 14187 839, 18116 14195 836, 18137 14209 835, 18158 14229 832, 18181 14255 831, 18206 14284 831, 18232 14316 832, 18257 14350 832, 18283 14382 834, 18309 14407 834, 18332 14426 834, 18353 14441 834, 18368 14451 835, 18384 14455 836, 18394 14457 836, 18403 14457 838, 18415 14452 838, 18423 14440 840, 18433 14423 841, 18438 14409 844, 18440 14393 845, 18443 14374 847, 18443 14352 848, 18443 14325 848, 18443 14297 848, 18443 14272 849, 18439 14244 850, 18436 14219 850, 18433 14200 850, 18432 14187 850, 18430 14176 846, 18429 14171 839, 18427 14166 826, 18426 14163 805, 18426 14163 773, 18426 14161 720, 18426 14161 632, 18426 14161 495, 18426 14161 289, 18426 14161 22</trace>
  <trace timeOffset="109783.28" brushRef="#br0" contextRef="#ctx0"> 18634 14109 651, 18634 14109 681, 18634 14109 717, 18634 14109 752, 18634 14109 776, 18634 14109 784, 18634 14109 781, 18634 14109 765, 18634 14109 733, 18634 14109 658, 18638 14112 487, 18643 14107 190</trace>
  <trace timeOffset="111043.35" brushRef="#br0" contextRef="#ctx0"> 8947 15630 500, 8947 15630 536, 8947 15630 572, 8947 15630 602, 8947 15630 627, 8947 15630 646, 8947 15630 664, 8947 15630 679, 8947 15630 693, 8947 15540 708, 8956 15523 724, 8963 15511 738, 8975 15499 752, 8983 15490 759, 8991 15484 764, 9005 15476 766, 9020 15475 766, 9038 15475 767, 9060 15478 765, 9083 15490 764, 9103 15510 762, 9124 15533 760, 9140 15562 759, 9154 15591 759, 9164 15623 759, 9173 15654 759, 9179 15680 759, 9184 15698 759, 9187 15712 760, 9189 15722 761, 9190 15727 763, 9193 15734 765, 9196 15738 766, 9202 15748 767, 9211 15758 768, 9223 15768 769, 9234 15777 771, 9248 15783 772, 9257 15787 771, 9268 15790 771, 9280 15792 771, 9290 15795 770, 9302 15797 774, 9307 15799 774, 9313 15800 774, 9317 15800 775, 9322 15800 774, 9326 15800 778, 9331 15800 783, 9331 15800 792, 9331 15795 800, 9331 15790 808, 9329 15783 817, 9325 15775 823, 9320 15770 827, 9312 15768 828, 9300 15768 826, 9289 15775 825, 9273 15790 822, 9264 15813 819, 9257 15844 820, 9254 15879 816, 9251 15918 815, 9251 15957 814, 9251 15995 812, 9252 16033 810, 9258 16066 810, 9264 16099 808, 9268 16120 806, 9273 16133 806, 9275 16140 806, 9275 16140 807, 9275 16140 811, 9275 16145 815, 9275 16156 819, 9270 16172 821, 9263 16188 823, 9252 16203 825, 9238 16215 825, 9223 16227 825, 9206 16237 825, 9189 16247 826, 9170 16254 829, 9157 16261 831, 9141 16264 833, 9131 16266 836, 9120 16266 836, 9109 16266 840, 9099 16266 844, 9089 16262 848, 9082 16256 851, 9075 16250 853, 9069 16242 852, 9063 16237 854, 9059 16232 858, 9054 16225 862, 9053 16222 868, 9052 16217 871, 9050 16214 876, 9050 16214 880, 9049 16212 884, 9049 16212 887, 9049 16211 891, 9047 16209 894, 9047 16208 899, 9046 16206 904, 9046 16205 908, 9044 16203 912, 9044 16202 913, 9043 16200 914, 9043 16199 914, 9041 16197 914, 9041 16195 913, 9041 16194 908, 9041 16193 898, 9041 16187 880, 9041 16180 849, 9046 16175 799, 9057 16167 684, 9075 16165 383, 9093 16156 69</trace>
  <trace timeOffset="113002.46" brushRef="#br0" contextRef="#ctx0"> 6890 10413 219, 6890 10413 234, 6890 10413 245, 6890 10413 255, 6890 10413 271, 6890 10413 291, 6890 10413 316, 6890 10413 343, 6890 10413 370, 6890 10413 394, 6890 10413 416, 6868 10389 438, 6867 10387 456, 6866 10386 472, 6864 10384 490, 6860 10381 509, 6857 10376 525, 6854 10374 539, 6851 10372 547, 6851 10372 555, 6849 10371 559, 6849 10371 562, 6842 10371 564, 6835 10374 564, 6825 10386 564, 6812 10403 565, 6803 10427 565, 6796 10452 567, 6789 10481 572, 6782 10512 573, 6776 10544 578, 6771 10575 580, 6769 10607 583, 6764 10639 589, 6760 10672 594, 6757 10709 597, 6753 10747 599, 6751 10793 600, 6751 10843 600, 6751 10901 601, 6751 10967 602, 6757 11040 606, 6763 11119 611, 6767 11209 616, 6773 11304 622, 6776 11405 627, 6779 11510 629, 6779 11617 635, 6779 11722 639, 6779 11819 641, 6779 11914 647, 6779 12002 650, 6779 12085 653, 6779 12162 657, 6779 12235 658, 6779 12298 661, 6782 12354 661, 6790 12407 663, 6799 12455 665, 6808 12504 664, 6819 12552 666, 6829 12605 665, 6837 12657 665, 6842 12712 666, 6844 12772 668, 6844 12836 675, 6842 12905 681, 6832 12983 690, 6820 13059 699, 6803 13137 705, 6787 13212 713, 6769 13283 717, 6751 13349 719, 6737 13410 722, 6723 13464 723, 6714 13515 724, 6709 13562 722, 6706 13607 723, 6706 13651 722, 6706 13698 723, 6706 13747 722, 6712 13798 723, 6717 13856 726, 6720 13920 726, 6721 13987 729, 6721 14061 730, 6721 14137 731, 6717 14219 732, 6709 14297 730, 6702 14376 732, 6692 14451 735, 6683 14522 736, 6675 14587 740, 6667 14647 740, 6662 14701 741, 6660 14750 741, 6660 14792 741, 6660 14834 740, 6670 14875 739, 6682 14918 739, 6695 14963 738, 6709 15012 738, 6725 15063 741, 6738 15117 742, 6751 15172 745, 6763 15228 745, 6771 15285 745, 6779 15341 744, 6783 15398 744, 6787 15451 745, 6787 15501 745, 6787 15545 746, 6787 15586 745, 6787 15620 745, 6787 15654 745, 6789 15684 745, 6793 15715 745, 6799 15746 745, 6806 15782 747, 6818 15819 746, 6829 15859 749, 6841 15903 748, 6855 15947 747, 6868 15991 745, 6881 16035 744, 6891 16075 744, 6902 16116 743, 6910 16150 745, 6917 16179 745, 6922 16199 745, 6925 16209 744, 6926 16215 742, 6926 16215 741, 6926 16215 739, 6926 16215 732, 6926 16217 721, 6928 16218 693, 6928 16218 635, 6928 16218 543, 6920 16206 404, 6905 16180 173</trace>
  <trace timeOffset="115191.586" brushRef="#br0" contextRef="#ctx0"> 6488 10310 248, 6488 10310 258, 6488 10310 268, 6488 10310 285, 6488 10310 305, 6488 10310 324, 6488 10310 345, 6488 10310 366, 6488 10310 387, 6488 10310 405, 6488 10310 419, 6456 10294 427, 6456 10294 434, 6456 10294 443, 6456 10294 456, 6456 10294 470, 6456 10294 483, 6461 10294 493, 6471 10294 500, 6488 10294 503, 6504 10297 503, 6527 10304 503, 6552 10309 505, 6576 10314 509, 6601 10316 514, 6630 10318 523, 6660 10318 538, 6696 10318 559, 6735 10314 583, 6780 10304 608, 6832 10289 627, 6889 10272 642, 6951 10251 653, 7017 10231 663, 7084 10210 669, 7154 10190 675, 7224 10174 678, 7294 10157 681, 7366 10144 683, 7438 10132 684, 7510 10123 685, 7585 10118 686, 7661 10115 686, 7737 10113 687, 7811 10113 687, 7886 10113 688, 7960 10113 688, 8036 10113 689, 8115 10113 690, 8194 10111 691, 8275 10108 693, 8356 10106 693, 8435 10099 694, 8514 10093 695, 8592 10086 696, 8670 10081 698, 8745 10074 698, 8823 10069 699, 8898 10064 699, 8975 10061 699, 9050 10060 699, 9124 10057 699, 9196 10057 699, 9267 10057 699, 9339 10057 699, 9410 10061 700, 9481 10064 700, 9556 10065 701, 9630 10067 701, 9705 10067 702, 9777 10067 702, 9851 10067 702, 9923 10067 702, 9996 10061 702, 10068 10055 702, 10139 10047 702, 10208 10040 703, 10279 10031 704, 10347 10022 704, 10413 10014 704, 10477 10005 704, 10539 9996 704, 10600 9990 704, 10659 9983 704, 10717 9980 705, 10770 9976 706, 10824 9973 706, 10873 9972 706, 10922 9970 706, 10969 9970 706, 11015 9970 706, 11058 9972 708, 11101 9975 708, 11141 9978 708, 11180 9980 708, 11218 9982 709, 11256 9983 709, 11295 9985 709, 11334 9987 710, 11375 9987 711, 11414 9987 712, 11454 9987 714, 11499 9987 715, 11544 9982 715, 11593 9978 716, 11645 9970 717, 11697 9965 718, 11752 9956 720, 11809 9949 722, 11866 9941 723, 11926 9934 726, 11986 9926 726, 12048 9919 727, 12111 9914 728, 12173 9910 729, 12236 9906 729, 12302 9903 730, 12368 9902 731, 12436 9902 730, 12502 9902 731, 12570 9902 730, 12641 9902 731, 12715 9902 731, 12790 9902 732, 12871 9902 731, 12955 9902 731, 13040 9897 732, 13127 9890 733, 13218 9882 734, 13309 9875 731, 13400 9865 730, 13496 9856 727, 13590 9849 727, 13685 9841 727, 13779 9835 726, 13873 9831 726, 13966 9828 726, 14058 9824 726, 14151 9821 726, 14242 9818 726, 14331 9815 726, 14420 9814 726, 14508 9813 724, 14593 9813 724, 14678 9811 726, 14762 9809 726, 14846 9808 726, 14930 9806 726, 15014 9803 724, 15096 9801 724, 15179 9799 724, 15261 9797 726, 15342 9794 724, 15423 9793 726, 15504 9789 726, 15584 9786 726, 15663 9786 726, 15742 9782 726, 15818 9781 726, 15896 9781 726, 15971 9779 727, 16047 9779 727, 16124 9776 727, 16204 9772 728, 16280 9769 727, 16360 9765 728, 16437 9760 728, 16513 9757 728, 16588 9750 728, 16666 9745 729, 16743 9738 728, 16818 9731 729, 16892 9726 730, 16968 9719 731, 17041 9716 735, 17114 9714 736, 17184 9711 737, 17250 9711 737, 17314 9711 737, 17376 9711 737, 17434 9711 739, 17492 9711 739, 17547 9715 739, 17599 9718 739, 17650 9721 738, 17699 9724 738, 17746 9728 739, 17790 9731 739, 17830 9736 740, 17870 9740 740, 17910 9740 739, 17946 9743 739, 17981 9745 739, 18012 9747 739, 18043 9748 740, 18072 9750 740, 18099 9753 740, 18124 9755 740, 18148 9757 740, 18171 9760 740, 18186 9762 738, 18204 9765 739, 18221 9767 739, 18239 9769 739, 18261 9772 742, 18275 9774 741, 18293 9777 742, 18307 9781 742, 18318 9782 741, 18333 9786 741, 18342 9789 743, 18353 9793 743, 18368 9797 743, 18377 9801 743, 18392 9806 742, 18406 9811 743, 18414 9814 744, 18429 9820 745, 18443 9826 747, 18456 9832 748, 18475 9840 750, 18491 9849 755, 18510 9858 756, 18527 9867 761, 18547 9876 763, 18570 9886 763, 18595 9898 762, 18620 9912 762, 18646 9927 760, 18672 9944 760, 18698 9963 761, 18723 9981 762, 18748 10002 765, 18773 10025 766, 18799 10054 769, 18826 10086 769, 18854 10123 770, 18883 10167 770, 18913 10216 771, 18942 10272 771, 18971 10331 772, 19000 10395 776, 19027 10461 776, 19053 10530 778, 19077 10599 778, 19100 10672 777, 19121 10746 778, 19141 10819 777, 19159 10894 778, 19176 10968 777, 19191 11042 779, 19205 11114 782, 19217 11185 781, 19231 11257 785, 19243 11330 785, 19253 11404 785, 19264 11480 787, 19273 11555 789, 19280 11627 792, 19286 11697 795, 19292 11764 796, 19296 11826 799, 19300 11882 800, 19305 11935 802, 19309 11985 805, 19314 12032 807, 19318 12080 809, 19322 12129 809, 19325 12179 812, 19328 12230 814, 19328 12281 818, 19328 12334 825, 19328 12387 830, 19328 12441 836, 19328 12495 839, 19323 12550 841, 19319 12605 840, 19315 12660 840, 19312 12714 840, 19309 12770 841, 19308 12824 843, 19306 12879 845, 19306 12932 847, 19306 12986 848, 19306 13038 850, 19309 13089 853, 19314 13138 853, 19319 13189 856, 19326 13237 855, 19331 13287 855, 19337 13339 855, 19341 13393 854, 19342 13450 856, 19344 13511 858, 19344 13575 859, 19344 13641 861, 19338 13710 862, 19331 13779 866, 19319 13851 871, 19311 13920 875, 19303 13987 878, 19296 14055 878, 19292 14120 878, 19286 14187 877, 19285 14254 880, 19285 14321 878, 19285 14391 879, 19286 14460 882, 19292 14526 880, 19297 14593 883, 19302 14657 884, 19308 14718 881, 19312 14775 880, 19317 14829 879, 19322 14883 879, 19325 14936 880, 19326 14985 881, 19326 15030 880, 19328 15073 881, 19328 15109 886, 19328 15141 887, 19328 15170 893, 19328 15197 894, 19329 15221 894, 19332 15247 893, 19335 15272 891, 19340 15297 892, 19344 15325 891, 19348 15354 889, 19351 15386 888, 19354 15422 888, 19354 15461 888, 19354 15501 888, 19351 15545 886, 19344 15594 885, 19335 15640 882, 19325 15689 883, 19314 15734 886, 19305 15777 883, 19296 15816 885, 19288 15851 882, 19280 15879 881, 19276 15899 880, 19271 15916 878, 19269 15925 876, 19267 15930 871, 19266 15937 865, 19263 15941 855, 19260 15945 841, 19256 15954 821, 19247 15961 796, 19240 15966 756, 19224 15969 699, 19208 15969 610, 19192 15969 482, 19172 15956 268, 19154 15934 11</trace>
  <trace timeOffset="116870.69" brushRef="#br0" contextRef="#ctx0"> 7003 16319 421, 7003 16319 427, 7003 16319 432, 6902 16300 448, 6881 16295 480, 6863 16290 520, 6852 16286 563, 6846 16286 599, 6841 16283 619, 6841 16283 632, 6840 16283 635, 6840 16283 632, 6838 16283 628, 6838 16281 624, 6838 16281 623, 6840 16281 623, 6854 16281 624, 6874 16281 624, 6903 16281 624, 6935 16286 627, 6971 16293 627, 7007 16300 628, 7048 16308 632, 7089 16316 635, 7133 16324 640, 7180 16331 644, 7228 16335 650, 7280 16339 657, 7335 16340 666, 7390 16340 675, 7451 16340 684, 7516 16337 695, 7582 16329 705, 7653 16322 716, 7727 16315 723, 7799 16305 728, 7873 16295 730, 7948 16288 732, 8025 16281 733, 8103 16276 737, 8184 16274 741, 8264 16273 745, 8344 16273 749, 8425 16273 751, 8502 16278 753, 8580 16283 756, 8655 16291 759, 8732 16300 762, 8807 16308 766, 8884 16315 770, 8957 16319 774, 9034 16322 775, 9108 16324 777, 9182 16324 778, 9257 16324 778, 9331 16324 781, 9409 16322 781, 9485 16316 784, 9565 16312 786, 9646 16307 787, 9727 16302 787, 9809 16300 789, 9891 16300 787, 9975 16300 789, 10059 16300 792, 10145 16302 790, 10233 16308 790, 10319 16315 792, 10406 16319 789, 10493 16325 790, 10577 16329 792, 10664 16331 792, 10749 16332 793, 10835 16332 792, 10924 16332 792, 11010 16327 792, 11097 16320 792, 11181 16312 794, 11268 16302 796, 11353 16291 797, 11438 16283 796, 11524 16273 795, 11609 16266 795, 11693 16259 796, 11777 16256 797, 11860 16254 800, 11942 16254 801, 12024 16254 803, 12108 16256 804, 12193 16259 804, 12277 16264 805, 12364 16266 806, 12449 16269 807, 12536 16270 808, 12624 16270 810, 12713 16270 812, 12803 16266 814, 12893 16257 816, 12982 16249 817, 13070 16240 817, 13156 16230 818, 13241 16225 819, 13324 16222 819, 13406 16220 820, 13486 16220 819, 13565 16223 820, 13642 16232 820, 13718 16244 821, 13791 16259 823, 13866 16273 822, 13938 16288 823, 14013 16300 822, 14087 16312 825, 14165 16322 825, 14243 16327 826, 14324 16331 828, 14408 16331 829, 14491 16331 830, 14577 16327 832, 14664 16319 833, 14752 16308 835, 14842 16300 839, 14931 16288 838, 15018 16281 839, 15105 16274 839, 15187 16270 839, 15268 16269 840, 15348 16266 840, 15426 16266 840, 15504 16266 839, 15579 16266 839, 15656 16271 839, 15729 16274 839, 15804 16276 840, 15878 16276 840, 15955 16276 842, 16030 16273 842, 16108 16266 844, 16186 16254 845, 16266 16242 847, 16348 16229 848, 16428 16214 846, 16507 16199 847, 16584 16185 846, 16660 16172 846, 16734 16161 849, 16806 16150 849, 16876 16143 848, 16941 16136 849, 17005 16131 848, 17064 16129 848, 17122 16129 850, 17175 16129 849, 17226 16129 849, 17275 16133 850, 17325 16138 850, 17373 16141 851, 17422 16143 852, 17471 16145 852, 17521 16145 852, 17571 16148 852, 17621 16148 851, 17671 16148 850, 17720 16148 852, 17770 16143 852, 17817 16138 852, 17866 16136 851, 17913 16133 852, 17959 16133 852, 18004 16131 851, 18050 16129 852, 18093 16126 852, 18137 16124 853, 18181 16123 854, 18224 16121 854, 18267 16121 853, 18310 16120 853, 18353 16116 852, 18395 16112 852, 18438 16107 851, 18481 16102 852, 18524 16094 854, 18570 16085 855, 18615 16075 856, 18663 16065 855, 18708 16055 854, 18755 16044 854, 18802 16035 854, 18849 16026 854, 18894 16018 855, 18940 16012 855, 18983 16006 854, 19024 16001 854, 19063 15998 854, 19101 15997 854, 19136 15995 853, 19169 15995 853, 19199 15995 852, 19232 15995 852, 19263 15995 852, 19292 15995 852, 19322 15995 852, 19348 15995 853, 19376 15994 852, 19400 15994 851, 19426 15993 853, 19449 15993 854, 19471 15989 854, 19488 15988 854, 19506 15986 855, 19522 15981 854, 19532 15979 856, 19548 15976 856, 19556 15973 856, 19561 15971 858, 19566 15971 858, 19566 15971 858, 19566 15969 858, 19566 15969 858, 19568 15969 859, 19569 15969 860, 19571 15969 862, 19572 15969 863, 19574 15969 865, 19575 15969 866, 19577 15969 868, 19578 15969 872, 19579 15969 873, 19581 15969 875, 19581 15966 873, 19581 15956 868, 19581 15940 855, 19575 15912 822, 19562 15871 735, 19546 15821 514, 19522 15754 193</trace>
  <trace timeOffset="118454.77" brushRef="#br0" contextRef="#ctx0"> 3141 12706 281, 3141 12706 330, 3141 12706 381, 3141 12706 430, 3141 12706 484, 3121 12622 537, 3119 12605 582, 3119 12586 623, 3119 12572 651, 3119 12552 673, 3119 12540 684, 3119 12527 693, 3119 12515 696, 3121 12508 701, 3122 12504 704, 3122 12504 705, 3122 12503 704, 3122 12503 701, 3128 12503 699, 3138 12503 697, 3151 12515 698, 3167 12535 697, 3183 12564 698, 3196 12596 697, 3209 12632 698, 3222 12666 698, 3235 12698 699, 3247 12726 699, 3260 12753 697, 3277 12775 697, 3293 12794 695, 3310 12809 694, 3325 12818 694, 3339 12824 694, 3348 12827 694, 3361 12827 695, 3375 12827 698, 3390 12827 701, 3404 12819 705, 3417 12809 710, 3427 12796 714, 3436 12779 718, 3444 12760 722, 3449 12743 726, 3453 12726 730, 3455 12709 735, 3455 12689 740, 3455 12666 745, 3450 12637 751, 3442 12609 756, 3433 12581 759, 3424 12554 765, 3416 12530 768, 3407 12515 774, 3404 12504 778, 3400 12496 781, 3398 12493 783, 3396 12489 784, 3394 12486 784, 3394 12486 780, 3394 12485 775, 3394 12485 771, 3394 12498 769, 3394 12522 765, 3398 12562 766, 3404 12613 764, 3412 12674 763, 3420 12746 765, 3427 12829 764, 3433 12920 765, 3439 13018 767, 3446 13121 767, 3449 13226 769, 3450 13332 769, 3450 13437 767, 3450 13539 768, 3450 13634 766, 3449 13722 766, 3442 13800 770, 3436 13868 770, 3430 13927 773, 3423 13975 775, 3417 14014 775, 3412 14036 777, 3409 14050 781, 3407 14056 784, 3407 14056 786, 3406 14056 789, 3400 14056 792, 3390 14053 792, 3374 14040 796, 3356 14016 798, 3338 13980 801, 3319 13936 805, 3302 13883 805, 3284 13822 809, 3271 13756 810, 3261 13687 810, 3255 13614 812, 3255 13546 811, 3255 13483 810, 3264 13423 809, 3276 13369 809, 3289 13319 807, 3304 13271 804, 3321 13226 803, 3338 13182 800, 3355 13142 799, 3371 13101 799, 3387 13064 798, 3401 13028 799, 3416 12994 799, 3426 12964 801, 3433 12944 801, 3438 12930 802, 3441 12925 801, 3441 12925 801, 3441 12925 798, 3441 12925 796, 3441 12922 792, 3442 12922 785, 3442 12922 781, 3442 12922 776, 3444 12922 770, 3444 12925 759, 3446 12930 739, 3447 12942 694, 3450 12959 613, 3455 12968 466, 3458 12979 187</trace>
  <trace timeOffset="119170.81" brushRef="#br0" contextRef="#ctx0"> 4004 12157 379, 4004 12157 417, 4004 12157 466, 3977 12071 514, 3964 12043 556, 3946 12015 586, 3928 11990 608, 3907 11967 623, 3884 11947 636, 3861 11930 645, 3841 11921 653, 3824 11913 660, 3806 11911 663, 3789 11911 663, 3772 11914 661, 3751 11926 658, 3734 11943 654, 3721 11964 649, 3709 11991 644, 3702 12022 641, 3696 12056 639, 3695 12092 637, 3693 12128 634, 3693 12161 629, 3693 12191 625, 3695 12221 623, 3699 12245 620, 3706 12266 619, 3714 12284 618, 3724 12298 618, 3731 12308 618, 3740 12317 617, 3751 12323 617, 3758 12328 618, 3772 12333 619, 3781 12334 622, 3792 12334 624, 3806 12333 627, 3821 12325 629, 3837 12313 634, 3848 12305 638, 3857 12293 646, 3864 12276 652, 3869 12259 660, 3877 12230 667, 3880 12201 673, 3881 12167 684, 3881 12130 694, 3881 12092 706, 3878 12047 716, 3871 12002 726, 3861 11951 733, 3851 11901 737, 3837 11846 743, 3824 11792 746, 3808 11742 749, 3795 11696 753, 3781 11656 755, 3772 11624 757, 3764 11603 757, 3761 11592 757, 3760 11587 756, 3760 11587 753, 3760 11586 748, 3760 11586 741, 3760 11586 735, 3760 11589 730, 3760 11609 728, 3764 11640 727, 3772 11684 728, 3780 11732 728, 3789 11782 729, 3798 11835 731, 3806 11889 731, 3818 11947 734, 3828 12003 733, 3841 12059 734, 3852 12114 736, 3864 12167 737, 3877 12218 738, 3890 12264 737, 3906 12307 735, 3920 12344 734, 3935 12378 734, 3949 12405 733, 3962 12426 733, 3971 12441 731, 3975 12448 728, 3981 12453 722, 3984 12455 711, 3987 12458 691, 3991 12461 657, 3991 12461 609, 3991 12461 540, 3995 12461 440, 3998 12461 255, 4003 12460 25</trace>
  <trace timeOffset="119834.85" brushRef="#br0" contextRef="#ctx0"> 4263 12600 330, 4263 12600 341, 4263 12600 355, 4263 12600 366, 4263 12600 374, 4263 12600 380, 4263 12600 383, 4263 12600 389, 4263 12600 394, 4263 12600 399, 4331 12714 411, 4344 12758 421, 4354 12804 430, 4363 12846 438, 4369 12885 443, 4370 12910 458, 4370 12934 488, 4370 12947 529, 4370 12954 577, 4370 12959 621, 4370 12959 656, 4370 12959 682, 4367 12954 704, 4360 12942 723, 4350 12922 739, 4343 12896 751, 4338 12866 759, 4334 12833 762, 4332 12796 762, 4332 12755 764, 4332 12714 763, 4337 12672 764, 4344 12632 766, 4353 12593 764, 4364 12559 763, 4374 12530 759, 4383 12513 756, 4390 12503 751, 4397 12498 745, 4406 12498 737, 4419 12498 729, 4437 12505 724, 4452 12522 718, 4467 12547 717, 4481 12576 713, 4491 12610 712, 4500 12648 713, 4505 12689 713, 4509 12730 716, 4509 12768 718, 4509 12801 722, 4505 12823 726, 4500 12841 730, 4497 12851 735, 4494 12856 741, 4493 12861 746, 4493 12861 751, 4491 12861 755, 4490 12861 755, 4487 12847 757, 4483 12824 757, 4480 12794 757, 4480 12760 757, 4480 12726 757, 4481 12687 757, 4489 12650 757, 4496 12610 759, 4505 12574 755, 4516 12540 756, 4525 12513 753, 4532 12496 750, 4535 12486 746, 4539 12483 740, 4545 12483 733, 4555 12487 726, 4571 12503 723, 4590 12525 717, 4607 12554 716, 4620 12588 713, 4633 12625 711, 4643 12665 711, 4651 12706 706, 4655 12746 694, 4659 12784 665, 4663 12821 601, 4665 12847 476, 4666 12868 224</trace>
  <trace timeOffset="120178.875" brushRef="#br0" contextRef="#ctx0"> 4850 12574 422, 4850 12574 470, 4850 12574 516, 4850 12574 553, 4850 12574 578, 4850 12574 596, 4785 12660 608, 4776 12680 614, 4772 12701 619, 4768 12716 620, 4766 12734 619, 4766 12753 617, 4766 12772 615, 4769 12792 612, 4774 12807 610, 4782 12818 604, 4786 12824 599, 4795 12826 595, 4807 12826 594, 4821 12824 597, 4839 12816 602, 4854 12800 611, 4869 12782 619, 4883 12760 627, 4895 12738 635, 4905 12714 646, 4911 12697 660, 4914 12679 677, 4914 12659 694, 4914 12642 709, 4906 12621 721, 4896 12603 727, 4889 12591 729, 4880 12580 728, 4874 12574 722, 4869 12571 715, 4866 12567 701, 4862 12567 679, 4857 12567 642, 4850 12569 573, 4844 12574 453, 4840 12576 192</trace>
  <trace timeOffset="120654.9" brushRef="#br0" contextRef="#ctx0"> 5138 12507 564, 5138 12507 604, 5138 12507 641, 5138 12507 670, 5138 12507 688, 5057 12518 698, 5042 12530 698, 5031 12547 698, 5018 12572 696, 5008 12603 695, 4997 12639 696, 4986 12680 694, 4977 12724 693, 4971 12768 691, 4967 12811 688, 4967 12847 685, 4967 12878 679, 4971 12901 670, 4977 12917 660, 4982 12925 646, 4990 12925 635, 5005 12925 624, 5022 12909 614, 5045 12885 610, 5067 12854 606, 5087 12816 606, 5105 12775 608, 5122 12731 611, 5133 12687 614, 5141 12644 620, 5146 12601 631, 5146 12560 641, 5146 12519 656, 5141 12480 668, 5131 12441 676, 5119 12401 682, 5103 12363 686, 5090 12325 693, 5076 12291 699, 5067 12269 710, 5060 12252 719, 5055 12242 726, 5051 12237 728, 5050 12235 726, 5050 12235 720, 5050 12235 714, 5050 12247 710, 5050 12269 706, 5058 12302 704, 5065 12344 702, 5074 12393 702, 5082 12446 702, 5091 12503 700, 5097 12562 701, 5103 12620 698, 5108 12677 697, 5113 12731 699, 5120 12782 698, 5126 12826 697, 5132 12865 690, 5138 12896 670, 5141 12918 620, 5148 12934 524, 5152 12942 326, 5158 12944 60</trace>
  <trace timeOffset="121194.93" brushRef="#br0" contextRef="#ctx0"> 5298 12371 321, 5298 12371 363, 5298 12371 414, 5285 12458 470, 5282 12493 519, 5279 12530 557, 5276 12569 583, 5275 12609 602, 5272 12648 617, 5271 12687 628, 5269 12724 637, 5269 12760 642, 5268 12796 644, 5268 12827 649, 5265 12854 654, 5264 12876 663, 5262 12893 674, 5261 12905 687, 5259 12909 702, 5258 12915 721, 5258 12915 739, 5256 12915 756, 5253 12915 769, 5249 12905 776, 5242 12888 781, 5233 12861 783, 5227 12829 783, 5222 12791 785, 5219 12748 786, 5217 12702 785, 5216 12654 787, 5216 12605 789, 5216 12554 787, 5216 12507 790, 5216 12465 787, 5217 12429 787, 5220 12404 786, 5223 12390 784, 5225 12385 781, 5225 12385 776, 5229 12385 772, 5240 12385 768, 5256 12397 763, 5278 12419 762, 5299 12448 763, 5320 12485 759, 5340 12525 763, 5359 12569 759, 5376 12615 756, 5395 12659 753, 5413 12700 748, 5430 12736 746, 5447 12765 744, 5460 12784 741, 5472 12797 737, 5480 12804 733, 5483 12806 729, 5488 12809 727, 5490 12809 728, 5496 12806 729, 5502 12796 734, 5512 12779 738, 5516 12755 745, 5521 12730 751, 5522 12698 757, 5522 12664 761, 5524 12625 765, 5524 12581 770, 5524 12535 771, 5525 12487 775, 5530 12438 774, 5535 12388 773, 5542 12343 771, 5551 12304 768, 5559 12272 764, 5566 12252 756, 5569 12240 747, 5573 12237 733, 5576 12237 716, 5582 12247 689, 5590 12264 642, 5599 12291 567, 5605 12321 437, 5607 12355 188</trace>
  <trace timeOffset="121731.96" brushRef="#br0" contextRef="#ctx0"> 4017 13491 517, 4017 13491 522, 4017 13491 539, 4017 13491 571, 4017 13491 606, 4017 13491 637, 4017 13491 657, 4017 13491 663, 4017 13491 668, 4017 13491 674, 4017 13491 680, 4066 13462 687, 4111 13452 694, 4166 13445 699, 4229 13437 704, 4296 13430 710, 4367 13421 714, 4441 13414 718, 4517 13406 722, 4593 13399 726, 4672 13390 729, 4753 13381 733, 4834 13373 738, 4918 13364 741, 5002 13354 743, 5082 13344 745, 5161 13334 745, 5237 13322 745, 5310 13312 746, 5378 13300 747, 5441 13287 748, 5501 13276 748, 5556 13266 748, 5606 13258 749, 5648 13251 750, 5684 13247 750, 5710 13244 751, 5730 13244 750, 5742 13244 750, 5748 13244 751, 5755 13244 753, 5755 13244 757, 5755 13244 761, 5755 13244 764, 5756 13244 768, 5758 13244 770, 5759 13244 770, 5759 13246 771, 5759 13247 769, 5759 13249 763, 5759 13251 747, 5759 13256 711, 5759 13261 624, 5749 13268 433, 5736 13271 144</trace>
  <trace timeOffset="122222.99" brushRef="#br0" contextRef="#ctx0"> 6067 12371 189, 6067 12371 262, 6067 12371 335, 6067 12371 407, 6067 12371 475, 6067 12371 537, 6067 12371 587, 6067 12371 627, 6067 12371 657, 6067 12371 679, 6067 12371 693, 6041 12348 701, 6041 12348 704, 6041 12348 703, 6041 12348 701, 6041 12348 699, 6044 12348 699, 6060 12348 699, 6082 12348 697, 6112 12348 696, 6143 12353 694, 6178 12354 693, 6215 12354 689, 6251 12354 684, 6289 12353 677, 6322 12348 667, 6351 12343 648, 6371 12341 618, 6383 12340 568, 6391 12340 478, 6391 12348 278, 6387 12364 28</trace>
  <trace timeOffset="122420.0" brushRef="#br0" contextRef="#ctx0"> 6020 12593 627, 6020 12593 619, 6020 12593 615, 6020 12593 616, 6020 12593 619, 6020 12593 624, 6020 12593 628, 6020 12593 631, 6112 12574 632, 6141 12567 634, 6175 12562 633, 6210 12555 634, 6247 12550 627, 6283 12545 617, 6318 12543 595, 6349 12542 551, 6372 12542 472, 6395 12542 346, 6409 12542 123</trace>
  <trace timeOffset="122855.02" brushRef="#br0" contextRef="#ctx0"> 6219 12078 505, 6219 12078 514, 6219 12078 518, 6219 12078 523, 6219 12078 529, 6219 12078 538, 6219 12078 547, 6219 12078 559, 6219 12078 574, 6219 12078 591, 6245 12122 610, 6264 12147 627, 6289 12175 643, 6316 12201 655, 6346 12230 665, 6378 12257 670, 6412 12281 674, 6443 12304 676, 6477 12322 679, 6507 12339 680, 6534 12353 682, 6560 12363 683, 6579 12368 684, 6595 12373 685, 6606 12376 685, 6612 12376 687, 6618 12378 690, 6623 12378 693, 6627 12380 695, 6631 12380 698, 6638 12380 701, 6638 12380 706, 6638 12380 713, 6638 12380 718, 6638 12388 724, 6638 12404 726, 6634 12426 728, 6621 12460 730, 6604 12500 727, 6581 12543 729, 6553 12591 727, 6523 12642 726, 6491 12695 727, 6459 12748 726, 6427 12800 726, 6395 12850 726, 6368 12893 726, 6344 12930 726, 6322 12961 728, 6309 12979 729, 6301 12991 732, 6297 12996 733, 6297 12996 732, 6296 12996 730, 6296 12996 724, 6295 12997 714, 6295 12997 694, 6292 12997 645, 6290 12994 550, 6287 12983 337, 6281 12964 61</trace>
  <trace timeOffset="123295.055" brushRef="#br0" contextRef="#ctx0"> 6118 12218 602, 6118 12218 602, 6118 12218 606, 6118 12218 614, 6118 12218 623, 6118 12218 633, 6118 12218 638, 6118 12218 639, 6118 12218 640, 6118 12218 639, 6028 12221 639, 5998 12240 638, 5962 12264 636, 5927 12291 635, 5891 12316 637, 5856 12341 637, 5824 12366 641, 5798 12387 645, 5775 12407 648, 5761 12424 652, 5749 12436 655, 5745 12453 656, 5745 12472 660, 5747 12495 666, 5758 12527 669, 5773 12557 678, 5790 12584 681, 5809 12612 686, 5832 12637 691, 5856 12659 694, 5884 12682 698, 5913 12704 700, 5943 12726 701, 5975 12750 703, 6007 12772 704, 6038 12799 705, 6070 12826 708, 6102 12856 708, 6131 12888 711, 6158 12918 712, 6183 12946 715, 6203 12971 719, 6222 12991 726, 6235 13006 735, 6247 13018 747, 6254 13026 757, 6257 13029 766, 6261 13033 773, 6261 13033 777, 6261 13033 781, 6261 13033 785, 6263 13035 792, 6264 13037 795, 6266 13037 798, 6267 13037 799, 6270 13038 800, 6271 13038 799, 6275 13038 794, 6281 13028 779, 6287 13009 741, 6296 12983 650, 6301 12951 363, 6306 12913 59</trace>
  <trace timeOffset="128351.34" brushRef="#br0" contextRef="#ctx0"> 8417 12709 269, 8417 12709 308, 8417 12709 350, 8417 12709 394, 8417 12709 437, 8417 12709 475, 8417 12709 511, 8417 12709 541, 8417 12709 564, 8417 12709 586, 8417 12709 599, 8431 12639 610, 8437 12633 617, 8444 12625 619, 8453 12620 622, 8467 12612 623, 8476 12608 623, 8493 12603 624, 8504 12601 623, 8518 12600 623, 8537 12600 622, 8557 12600 622, 8575 12600 622, 8592 12601 625, 8603 12603 625, 8615 12603 625, 8626 12605 625, 8632 12605 624, 8644 12605 625, 8649 12608 625, 8655 12608 627, 8666 12610 627, 8671 12612 627, 8678 12617 627, 8687 12622 627, 8692 12630 628, 8696 12637 628, 8700 12650 631, 8701 12668 631, 8701 12686 633, 8701 12704 634, 8701 12721 636, 8701 12738 638, 8700 12748 640, 8695 12763 642, 8693 12772 644, 8690 12784 645, 8687 12792 647, 8684 12801 648, 8681 12811 648, 8677 12819 649, 8674 12829 650, 8670 12838 651, 8663 12851 655, 8660 12861 657, 8652 12874 663, 8649 12883 670, 8644 12891 680, 8639 12900 694, 8632 12908 714, 8626 12915 732, 8624 12918 750, 8622 12922 767, 8618 12922 780, 8610 12922 793, 8599 12912 803, 8587 12898 811, 8578 12881 819, 8570 12861 825, 8563 12836 831, 8557 12807 836, 8553 12777 840, 8550 12746 843, 8548 12712 845, 8548 12680 847, 8548 12648 847, 8548 12620 847, 8553 12593 847, 8560 12567 844, 8567 12545 846, 8577 12525 844, 8589 12505 846, 8601 12487 846, 8615 12469 845, 8631 12453 844, 8648 12436 842, 8666 12419 840, 8684 12404 838, 8701 12388 835, 8715 12378 833, 8726 12368 831, 8736 12363 828, 8741 12360 826, 8745 12358 823, 8748 12355 822, 8751 12354 821, 8754 12351 821, 8759 12348 821, 8759 12348 821, 8759 12348 819, 8759 12348 818, 8759 12348 817, 8761 12348 815, 8761 12348 813, 8761 12348 806, 8761 12353 797, 8761 12356 779, 8757 12361 753, 8752 12368 709, 8751 12371 633, 8745 12380 511, 8736 12392 274, 8725 12402 12</trace>
  <trace timeOffset="129311.4" brushRef="#br0" contextRef="#ctx0"> 8388 12642 353, 8388 12642 394, 8388 12642 439, 8388 12642 483, 8388 12642 520, 8388 12642 545, 8388 12642 563, 8388 12642 578, 8388 12642 592, 8388 12642 608, 8332 12617 624, 8321 12613 644, 8305 12612 661, 8288 12609 676, 8276 12608 689, 8265 12605 698, 8255 12605 705, 8249 12605 711, 8238 12605 715, 8227 12605 717, 8219 12605 719, 8204 12613 719, 8194 12621 719, 8182 12633 719, 8170 12647 719, 8159 12660 720, 8149 12675 720, 8141 12692 721, 8135 12704 723, 8129 12717 726, 8125 12729 728, 8122 12739 732, 8118 12751 735, 8116 12763 738, 8116 12782 742, 8116 12799 745, 8116 12819 748, 8122 12838 750, 8127 12858 752, 8135 12876 754, 8144 12893 755, 8153 12910 755, 8162 12927 756, 8171 12941 755, 8177 12951 755, 8185 12963 756, 8194 12973 756, 8198 12980 757, 8207 12991 759, 8213 12997 759, 8216 13000 763, 8221 13005 765, 8224 13006 768, 8227 13008 772, 8232 13011 775, 8238 13011 779, 8247 13011 785, 8261 13003 790, 8278 12993 795, 8290 12978 799, 8300 12959 800, 8310 12939 805, 8317 12920 808, 8323 12905 813, 8326 12888 817, 8329 12878 820, 8329 12864 822, 8329 12844 826, 8329 12832 828, 8329 12812 831, 8327 12794 833, 8323 12777 834, 8318 12760 834, 8313 12743 834, 8308 12729 833, 8305 12717 835, 8298 12701 835, 8294 12687 838, 8290 12679 839, 8284 12665 840, 8281 12655 843, 8275 12648 844, 8269 12639 846, 8264 12632 848, 8259 12625 850, 8256 12620 851, 8249 12613 851, 8246 12610 852, 8243 12608 853, 8239 12605 854, 8239 12605 854, 8238 12603 855, 8238 12603 856, 8236 12603 858, 8235 12601 860, 8233 12601 861, 8232 12600 862, 8230 12598 863, 8229 12596 865, 8227 12596 868, 8226 12596 870, 8224 12593 871, 8223 12593 871, 8223 12591 870, 8221 12589 871, 8221 12588 871, 8221 12586 870, 8221 12580 870, 8221 12574 869, 8224 12566 867, 8235 12555 866, 8245 12550 865, 8259 12545 866, 8276 12543 865, 8292 12543 864, 8314 12543 863, 8332 12545 860, 8347 12550 861, 8359 12557 860, 8370 12564 860, 8378 12567 859, 8387 12574 858, 8398 12583 858, 8405 12589 858, 8415 12600 858, 8425 12610 858, 8430 12618 858, 8438 12632 858, 8444 12644 858, 8447 12653 858, 8452 12668 858, 8456 12677 858, 8456 12689 858, 8457 12701 858, 8457 12707 856, 8457 12717 856, 8457 12722 858, 8457 12726 858, 8457 12733 859, 8457 12733 860, 8457 12733 860, 8457 12733 860, 8457 12733 859, 8457 12734 858, 8450 12734 854, 8444 12734 846, 8435 12729 832, 8427 12722 804, 8418 12714 754, 8408 12702 660, 8404 12694 489, 8398 12677 193</trace>
  <trace timeOffset="131279.52" brushRef="#br0" contextRef="#ctx0"> 7802 12704 190, 7802 12704 229, 7802 12704 268, 7802 12704 302, 7802 12704 330, 7802 12704 350, 7802 12704 368, 7802 12704 386, 7802 12704 406, 7802 12704 432, 7766 12709 462, 7765 12709 495, 7763 12709 529, 7763 12709 561, 7762 12712 590, 7762 12712 614, 7760 12712 635, 7760 12712 652, 7759 12712 668, 7759 12712 681, 7757 12714 693, 7757 12714 703, 7757 12714 712, 7757 12714 718, 7757 12714 723, 7757 12714 727, 7757 12714 730, 7757 12714 733, 7757 12714 735, 7757 12714 738, 7762 12714 741, 7773 12714 745, 7789 12709 748, 7799 12707 751, 7816 12702 753, 7827 12701 754, 7839 12698 754, 7850 12697 755, 7862 12697 755, 7872 12697 754, 7885 12697 754, 7895 12697 754, 7905 12697 754, 7916 12700 755, 7921 12701 756, 7931 12702 756, 7937 12704 756, 7944 12704 759, 7954 12706 759, 7960 12707 761, 7964 12707 763, 7976 12707 764, 7982 12707 766, 7992 12707 767, 8003 12707 769, 8007 12707 772, 8012 12707 774, 8012 12707 775, 8016 12706 777, 8021 12706 777, 8025 12704 778, 8032 12704 779, 8032 12704 780, 8032 12702 782, 8032 12702 784, 8033 12702 787, 8035 12702 792, 8036 12702 796, 8038 12701 800, 8039 12701 805, 8041 12701 809, 8041 12701 812, 8042 12701 814, 8042 12701 816, 8044 12701 816, 8044 12701 815, 8045 12701 814, 8045 12701 812, 8045 12701 810, 8047 12701 809, 8047 12700 803, 8047 12700 789, 8048 12700 766, 8048 12698 721, 8048 12698 641, 8048 12694 504, 8048 12687 280, 8047 12675 11</trace>
  <trace timeOffset="132278.56" brushRef="#br0" contextRef="#ctx0"> 7942 12397 218, 7942 12397 245, 7942 12397 277, 7942 12397 313, 7942 12397 346, 7942 12397 380, 7942 12397 412, 7942 12397 443, 7942 12397 479, 7942 12397 514, 7942 12397 546, 7947 12390 575, 7954 12385 599, 7963 12373 616, 7974 12361 631, 7983 12348 643, 7992 12333 655, 8000 12317 667, 8005 12305 676, 8010 12291 682, 8013 12281 688, 8015 12269 694, 8018 12259 699, 8018 12247 705, 8018 12235 710, 8018 12222 713, 8018 12205 716, 8012 12189 718, 8003 12172 719, 7993 12157 722, 7984 12141 722, 7974 12126 724, 7966 12115 726, 7957 12105 727, 7951 12097 730, 7947 12094 733, 7937 12088 736, 7933 12087 738, 7928 12085 740, 7924 12085 742, 7916 12085 742, 7905 12085 742, 7890 12088 742, 7872 12097 740, 7859 12110 740, 7844 12123 740, 7833 12137 740, 7821 12150 740, 7813 12160 740, 7804 12172 741, 7796 12184 741, 7791 12197 740, 7782 12211 740, 7778 12226 739, 7773 12242 739, 7772 12254 738, 7769 12272 738, 7769 12291 737, 7769 12310 737, 7769 12336 737, 7769 12361 737, 7773 12385 736, 7779 12410 736, 7784 12436 734, 7791 12463 734, 7795 12492 736, 7798 12521 734, 7801 12550 736, 7804 12583 735, 7805 12615 735, 7807 12645 737, 7808 12675 737, 7811 12706 738, 7814 12734 737, 7818 12763 738, 7821 12789 739, 7825 12816 741, 7830 12841 744, 7834 12865 746, 7840 12889 747, 7846 12913 749, 7851 12937 750, 7857 12959 751, 7862 12983 753, 7864 13005 754, 7869 13026 754, 7870 13048 755, 7873 13072 755, 7875 13094 756, 7875 13118 761, 7876 13145 763, 7876 13169 769, 7876 13185 771, 7876 13205 774, 7876 13222 778, 7875 13234 783, 7870 13251 792, 7869 13259 797, 7864 13268 803, 7862 13280 808, 7860 13283 812, 7856 13292 815, 7853 13297 817, 7850 13300 817, 7843 13307 818, 7840 13309 819, 7834 13314 820, 7827 13321 822, 7824 13322 823, 7816 13325 825, 7811 13326 826, 7807 13329 828, 7802 13329 831, 7802 13329 835, 7796 13329 839, 7791 13329 843, 7784 13329 847, 7772 13329 849, 7766 13329 852, 7755 13326 856, 7745 13324 858, 7734 13319 860, 7720 13312 862, 7711 13307 863, 7697 13300 863, 7682 13290 864, 7671 13280 864, 7658 13271 863, 7646 13263 864, 7633 13254 866, 7625 13249 866, 7614 13243 866, 7607 13239 865, 7603 13234 862, 7597 13229 862, 7594 13226 858, 7591 13222 858, 7588 13219 858, 7588 13219 855, 7587 13217 858, 7587 13217 853, 7585 13211 842, 7584 13207 831, 7582 13202 809, 7581 13191 783, 7581 13185 750, 7581 13172 703, 7581 13155 636, 7587 13138 544, 7594 13116 433, 7605 13094 308, 7613 13068 181, 7623 13043 47</trace>
  <trace timeOffset="132794.6" brushRef="#br0" contextRef="#ctx0"> 7653 12796 320, 7653 12796 382, 7653 12796 445, 7653 12796 503, 7653 12796 555, 7653 12796 597, 7653 12796 632, 7653 12796 660, 7653 12796 684, 7653 12796 706, 7653 12796 726, 7633 12782 744, 7632 12782 757, 7630 12782 769, 7629 12782 778, 7627 12782 785, 7626 12782 793, 7625 12782 800, 7623 12782 805, 7622 12782 809, 7622 12782 813, 7620 12782 815, 7620 12782 818, 7620 12782 822, 7620 12782 825, 7620 12782 829, 7626 12782 833, 7640 12782 836, 7658 12782 838, 7676 12782 840, 7701 12782 841, 7721 12779 844, 7745 12775 845, 7766 12772 846, 7789 12768 846, 7810 12762 845, 7831 12758 846, 7851 12753 847, 7864 12748 848, 7880 12743 849, 7890 12741 849, 7901 12738 849, 7913 12736 849, 7918 12734 848, 7924 12734 848, 7924 12734 849, 7928 12734 849, 7933 12734 849, 7937 12734 849, 7944 12734 850, 7944 12734 850, 7944 12734 850, 7944 12734 851, 7945 12734 851, 7947 12734 852, 7948 12734 853, 7950 12734 853, 7951 12734 853, 7953 12734 853, 7954 12734 853, 7956 12734 853, 7957 12733 854, 7959 12733 854, 7960 12733 854, 7961 12731 852, 7963 12731 852, 7964 12731 852, 7966 12730 851, 7967 12730 850, 7970 12729 846, 7971 12729 841, 7973 12729 830, 7974 12726 812, 7976 12726 779, 7976 12726 718, 7977 12726 581, 7982 12721 291, 7984 12709 0</trace>
  <trace timeOffset="135758.77" brushRef="#br0" contextRef="#ctx0"> 9270 12150 202, 9270 12150 214, 9270 12150 228, 9270 12150 247, 9270 12150 267, 9270 12150 292, 9270 12150 320, 9270 12150 349, 9270 12150 379, 9270 12150 412, 9270 12137 442, 9270 12135 476, 9270 12128 509, 9270 12122 541, 9270 12115 571, 9270 12103 597, 9270 12100 620, 9270 12093 639, 9270 12088 655, 9267 12085 669, 9266 12080 679, 9263 12075 687, 9261 12072 694, 9257 12068 701, 9254 12066 708, 9251 12063 714, 9248 12059 720, 9248 12059 726, 9242 12058 729, 9238 12056 732, 9234 12055 734, 9229 12055 736, 9229 12055 740, 9228 12054 742, 9223 12054 744, 9218 12054 744, 9206 12054 743, 9195 12059 742, 9184 12068 743, 9170 12083 743, 9158 12100 745, 9146 12117 746, 9134 12137 746, 9118 12160 746, 9105 12182 747, 9089 12206 748, 9075 12230 752, 9059 12252 754, 9044 12273 757, 9028 12291 759, 9015 12310 762, 9002 12325 765, 8989 12341 769, 8978 12358 771, 8966 12376 773, 8957 12395 774, 8950 12414 774, 8944 12436 776, 8941 12460 777, 8937 12489 781, 8936 12521 781, 8936 12554 784, 8936 12589 782, 8936 12625 782, 8936 12657 784, 8936 12687 784, 8939 12716 784, 8944 12743 783, 8949 12772 784, 8956 12796 784, 8963 12819 785, 8975 12842 786, 8985 12865 787, 8997 12888 789, 9009 12910 792, 9021 12934 794, 9035 12956 797, 9050 12979 798, 9066 13002 800, 9080 13023 801, 9096 13046 803, 9111 13067 804, 9126 13089 807, 9140 13108 808, 9155 13128 811, 9167 13145 812, 9180 13162 814, 9193 13175 819, 9205 13187 819, 9215 13197 823, 9225 13207 823, 9237 13214 825, 9251 13219 826, 9264 13225 829, 9280 13227 830, 9289 13231 831, 9300 13231 832, 9312 13232 833, 9317 13232 834, 9323 13234 835, 9329 13234 836, 9336 13234 837, 9342 13234 838, 9348 13234 838, 9348 13234 840, 9348 13234 840, 9348 13234 841, 9349 13234 842, 9351 13234 842, 9352 13234 842, 9354 13234 840, 9355 13234 829, 9357 13234 802, 9357 13234 719, 9357 13237 541, 9357 13239 231</trace>
  <trace timeOffset="137359.86" brushRef="#br0" contextRef="#ctx0"> 13618 11819 216, 13618 11819 274, 13618 11819 330, 13618 11819 373, 13618 11819 412, 13618 11819 439, 13618 11819 463, 13618 11819 484, 13618 11819 507, 13618 11819 529, 13604 11819 553, 13603 11819 576, 13603 11819 597, 13603 11819 616, 13603 11819 632, 13603 11819 643, 13603 11818 654, 13603 11818 664, 13603 11817 673, 13603 11817 681, 13603 11815 689, 13603 11815 697, 13607 11814 706, 13613 11814 716, 13626 11812 724, 13636 11811 731, 13649 11811 738, 13666 11811 744, 13684 11811 750, 13707 11811 756, 13726 11815 760, 13746 11821 768, 13763 11830 772, 13783 11843 778, 13802 11855 779, 13820 11868 782, 13837 11884 783, 13854 11898 784, 13872 11914 786, 13890 11929 785, 13906 11943 786, 13924 11955 787, 13938 11967 787, 13952 11978 789, 13963 11985 792, 13971 11994 790, 13981 12003 792, 13987 12010 794, 13995 12022 796, 14000 12035 799, 14005 12051 802, 14010 12072 805, 14012 12094 808, 14012 12117 810, 14012 12141 813, 14012 12165 814, 14012 12189 816, 14012 12214 817, 14012 12233 819, 14012 12252 821, 14012 12264 822, 14012 12279 822, 14012 12291 822, 14012 12302 822, 14012 12314 823, 14012 12325 827, 14012 12336 828, 14012 12346 829, 14013 12356 831, 14013 12371 830, 14013 12390 832, 14013 12414 834, 14013 12441 836, 14006 12469 840, 14000 12496 839, 13992 12522 840, 13984 12547 839, 13974 12571 841, 13967 12593 844, 13961 12608 847, 13955 12622 851, 13948 12637 853, 13943 12650 856, 13937 12664 858, 13931 12675 858, 13925 12687 860, 13921 12701 861, 13912 12717 861, 13906 12736 863, 13899 12755 862, 13893 12772 863, 13885 12792 863, 13877 12812 862, 13872 12827 863, 13866 12844 864, 13861 12859 866, 13856 12871 868, 13852 12888 869, 13849 12896 870, 13846 12905 871, 13843 12915 873, 13838 12922 877, 13835 12932 880, 13831 12939 882, 13828 12947 884, 13821 12954 883, 13811 12968 884, 13801 12980 884, 13786 12998 884, 13772 13014 884, 13756 13030 884, 13741 13047 884, 13724 13062 886, 13710 13077 886, 13694 13089 886, 13684 13099 887, 13671 13106 887, 13665 13113 888, 13661 13114 891, 13658 13118 891, 13658 13118 891, 13656 13118 891, 13652 13118 891, 13647 13121 891, 13642 13121 892, 13632 13123 893, 13627 13125 893, 13623 13126 893, 13612 13128 892, 13607 13130 892, 13603 13130 891, 13598 13133 891, 13594 13133 891, 13590 13135 891, 13585 13137 891, 13581 13138 891, 13581 13138 892, 13580 13138 893, 13580 13138 893, 13578 13138 894, 13577 13140 895, 13577 13140 896, 13575 13140 898, 13575 13140 900, 13574 13140 901, 13574 13140 902, 13572 13140 903, 13572 13140 903, 13571 13140 903, 13571 13140 903, 13569 13140 903, 13569 13140 904, 13568 13140 904, 13568 13140 903, 13567 13140 903, 13567 13142 902, 13567 13142 902, 13565 13142 901, 13565 13142 901, 13565 13142 900, 13565 13142 900, 13565 13142 899, 13565 13142 898, 13565 13142 896, 13565 13142 892, 13565 13142 887, 13565 13142 881, 13565 13142 868, 13565 13142 842, 13572 13133 778, 13585 13121 577, 13598 13099 264</trace>
  <trace timeOffset="138955.95" brushRef="#br0" contextRef="#ctx0"> 12205 12235 302, 12205 12235 335, 12205 12235 367, 12205 12235 399, 12205 12235 429, 12205 12235 453, 12205 12235 476, 12205 12235 497, 12205 12235 520, 12205 12235 542, 12205 12235 562, 12205 12214 580, 12205 12213 592, 12205 12211 601, 12205 12211 608, 12205 12211 611, 12205 12211 616, 12206 12221 621, 12211 12238 627, 12215 12266 635, 12222 12299 640, 12226 12336 646, 12231 12376 650, 12234 12417 654, 12235 12460 661, 12235 12503 664, 12235 12545 669, 12235 12584 671, 12235 12621 673, 12235 12654 677, 12235 12684 681, 12235 12714 685, 12236 12743 689, 12239 12770 694, 12244 12797 698, 12248 12824 703, 12255 12848 706, 12262 12874 709, 12270 12896 712, 12277 12918 714, 12285 12939 716, 12291 12951 718, 12297 12966 720, 12300 12975 722, 12305 12983 724, 12307 12991 726, 12310 12994 727, 12313 12998 729, 12313 12998 729, 12313 12998 731, 12313 12998 732, 12314 13000 734, 12314 13000 736, 12316 13002 737, 12316 13002 738, 12317 13002 739, 12319 13003 740, 12323 13003 741, 12328 13003 742, 12336 13000 741, 12345 12996 741, 12352 12990 740, 12361 12985 738, 12367 12979 735, 12375 12973 732, 12378 12971 726, 12381 12968 718, 12382 12964 702, 12385 12959 679, 12388 12947 642, 12391 12930 583, 12393 12918 502, 12393 12898 374, 12393 12879 182</trace>
  <trace timeOffset="139398.97" brushRef="#br0" contextRef="#ctx0"> 12041 12647 251, 12041 12647 303, 12041 12647 363, 12041 12647 423, 12041 12647 479, 12041 12647 528, 12041 12647 569, 12041 12647 599, 12041 12647 624, 12041 12647 643, 12041 12647 656, 11998 12645 666, 11997 12645 671, 11997 12645 675, 11995 12645 678, 11995 12645 684, 11995 12644 693, 11995 12644 701, 11999 12642 711, 12014 12640 720, 12034 12637 729, 12062 12634 735, 12092 12629 740, 12124 12621 744, 12160 12612 746, 12199 12601 748, 12239 12591 751, 12283 12579 753, 12323 12567 755, 12359 12559 757, 12393 12550 757, 12416 12547 756, 12436 12547 755, 12448 12547 752, 12456 12547 751, 12468 12547 751, 12472 12547 751, 12476 12550 751, 12476 12550 752, 12476 12550 754, 12476 12550 756, 12478 12550 759, 12479 12550 761, 12481 12550 762, 12482 12550 763, 12484 12550 764, 12485 12550 762, 12487 12552 760, 12488 12552 754, 12488 12552 740, 12490 12552 709, 12490 12552 649, 12490 12552 547, 12492 12552 388, 12492 12552 120</trace>
  <trace timeOffset="140031.02" brushRef="#br0" contextRef="#ctx0"> 12685 12562 314, 12685 12562 345, 12685 12562 375, 12685 12562 402, 12685 12562 425, 12685 12562 445, 12685 12562 463, 12685 12562 482, 12685 12562 504, 12685 12562 528, 12625 12571 551, 12618 12574 571, 12610 12579 591, 12602 12583 607, 12595 12589 619, 12586 12598 629, 12576 12609 637, 12568 12625 642, 12560 12642 646, 12554 12660 649, 12547 12682 652, 12543 12704 656, 12537 12726 660, 12533 12748 664, 12528 12770 666, 12525 12784 669, 12521 12799 672, 12519 12809 674, 12517 12816 676, 12517 12826 678, 12517 12832 679, 12517 12842 679, 12517 12854 680, 12520 12864 680, 12528 12878 681, 12533 12885 681, 12542 12893 681, 12553 12903 682, 12560 12908 682, 12572 12915 684, 12581 12920 685, 12592 12922 686, 12601 12925 688, 12605 12925 689, 12617 12925 693, 12622 12925 694, 12631 12925 698, 12640 12925 701, 12648 12918 704, 12660 12908 706, 12669 12896 708, 12680 12880 710, 12688 12868 712, 12693 12854 714, 12698 12841 716, 12701 12832 718, 12706 12818 720, 12709 12809 722, 12712 12797 724, 12713 12779 727, 12715 12767 730, 12716 12748 734, 12716 12729 739, 12716 12709 744, 12716 12686 750, 12716 12665 754, 12713 12644 759, 12711 12629 761, 12706 12613 765, 12701 12598 768, 12696 12588 771, 12690 12572 774, 12688 12564 778, 12685 12560 784, 12680 12550 786, 12677 12547 792, 12673 12545 792, 12672 12542 792, 12672 12542 792, 12670 12540 786, 12670 12540 784, 12663 12540 781, 12657 12540 780, 12651 12540 778, 12645 12540 775, 12645 12540 770, 12644 12540 757, 12644 12540 731, 12636 12539 658, 12628 12537 515, 12619 12525 228</trace>
  <trace timeOffset="170942.78" brushRef="#br0" contextRef="#ctx0"> 9689 14602 62, 9689 14602 97, 9689 14602 128, 9689 14602 152, 9689 14602 175, 9689 14602 196, 9689 14602 218, 9689 14602 234, 9689 14602 247, 9689 14602 257, 9669 14581 262, 9669 14581 271, 9666 14581 279, 9665 14580 288, 9663 14580 301, 9662 14578 314, 9660 14578 328, 9659 14577 341, 9657 14575 352, 9654 14570 363, 9651 14565 372, 9650 14561 383, 9647 14553 398, 9646 14548 415, 9644 14543 432, 9643 14539 448, 9643 14539 460, 9641 14538 473, 9641 14538 486, 9641 14536 497, 9640 14534 510, 9640 14534 514, 9637 14533 517, 9637 14533 517, 9636 14532 513, 9636 14532 511, 9634 14532 507, 9634 14532 506, 9633 14532 506, 9633 14541 507, 9631 14561 509, 9631 14586 511, 9631 14615 512, 9631 14647 514, 9631 14683 514, 9631 14720 516, 9634 14760 516, 9640 14800 518, 9646 14839 519, 9653 14880 522, 9660 14918 525, 9670 14956 526, 9679 14993 528, 9688 15029 529, 9698 15066 529, 9709 15102 531, 9718 15138 536, 9727 15175 537, 9737 15216 542, 9745 15257 543, 9751 15297 544, 9757 15338 546, 9764 15378 547, 9767 15416 548, 9770 15452 548, 9773 15487 550, 9774 15518 548, 9774 15540 551, 9776 15559 552, 9776 15572 553, 9776 15579 554, 9777 15584 556, 9777 15588 558, 9777 15595 561, 9777 15599 561, 9779 15605 562, 9779 15605 562, 9779 15605 563, 9779 15605 564, 9779 15608 564, 9780 15608 565, 9780 15608 563, 9780 15608 563, 9780 15611 561, 9780 15611 559, 9780 15612 558, 9782 15612 558, 9782 15613 556, 9782 15613 555, 9782 15613 552, 9782 15615 547, 9782 15615 543, 9783 15615 537, 9783 15616 526, 9785 15616 507, 9785 15616 472, 9785 15616 410, 9786 15616 300, 9786 15616 79</trace>
  <trace timeOffset="178999.23" brushRef="#br1" contextRef="#ctx0"> 9691 14457 248, 9691 14457 291, 9691 14457 330, 9691 14457 368, 9691 14457 405, 9691 14457 440, 9691 14457 475, 9691 14457 507, 9691 14457 537, 9691 14457 563, 9691 14457 587, 9670 14419 607, 9669 14418 623, 9669 14416 637, 9666 14416 643, 9666 14414 648, 9665 14414 648, 9663 14416 649, 9660 14431 650, 9659 14454 650, 9656 14485 654, 9656 14521 655, 9656 14555 660, 9656 14592 661, 9660 14630 664, 9666 14669 665, 9674 14711 667, 9682 14752 669, 9691 14797 670, 9702 14843 674, 9714 14892 676, 9724 14944 681, 9737 14998 683, 9747 15054 686, 9756 15113 690, 9766 15172 691, 9773 15230 695, 9779 15285 696, 9785 15337 698, 9789 15383 698, 9794 15426 699, 9799 15466 701, 9803 15499 703, 9808 15528 709, 9811 15554 712, 9813 15570 716, 9816 15587 719, 9819 15604 723, 9822 15615 727, 9826 15631 732, 9828 15642 735, 9829 15654 740, 9832 15666 744, 9832 15678 749, 9834 15690 754, 9834 15704 757, 9835 15717 760, 9835 15729 762, 9835 15741 764, 9835 15748 769, 9835 15758 771, 9835 15765 773, 9835 15770 774, 9835 15775 772, 9835 15775 773, 9835 15775 774, 9835 15775 777, 9835 15777 780, 9835 15778 783, 9835 15780 785, 9835 15782 786, 9835 15783 789, 9835 15784 792, 9835 15787 796, 9835 15787 797, 9835 15790 798, 9835 15790 799, 9835 15792 800, 9835 15794 803, 9835 15795 804, 9835 15797 804, 9835 15799 805, 9835 15800 805, 9841 15802 805, 9845 15802 808, 9858 15806 809, 9876 15807 812, 9894 15807 814, 9920 15807 815, 9945 15807 817, 9970 15806 818, 9997 15802 818, 10023 15799 819, 10050 15794 817, 10079 15790 817, 10108 15787 818, 10140 15784 819, 10173 15782 822, 10210 15778 825, 10250 15775 823, 10290 15770 825, 10334 15766 827, 10382 15762 830, 10429 15758 836, 10477 15753 838, 10527 15748 839, 10578 15745 839, 10630 15744 839, 10681 15744 840, 10733 15744 842, 10782 15744 844, 10833 15745 845, 10882 15748 845, 10934 15751 845, 10986 15754 845, 11039 15754 846, 11092 15754 848, 11145 15754 850, 11200 15754 852, 11255 15753 855, 11310 15746 858, 11362 15741 859, 11417 15734 862, 11470 15727 862, 11524 15720 863, 11574 15716 863, 11626 15712 863, 11678 15709 864, 11726 15707 865, 11775 15705 867, 11820 15705 867, 11866 15705 867, 11910 15705 867, 11954 15705 868, 11998 15705 869, 12043 15704 870, 12086 15701 870, 12132 15697 871, 12179 15692 872, 12226 15686 874, 12274 15680 876, 12323 15674 876, 12372 15668 875, 12419 15662 873, 12466 15657 872, 12513 15652 873, 12559 15650 874, 12604 15648 875, 12650 15647 876, 12695 15645 876, 12741 15643 876, 12787 15643 876, 12835 15643 877, 12884 15643 876, 12935 15642 877, 12987 15642 877, 13040 15640 877, 13094 15638 877, 13149 15636 877, 13205 15631 877, 13260 15628 877, 13315 15625 877, 13369 15623 877, 13424 15623 878, 13477 15623 878, 13532 15623 879, 13587 15623 879, 13640 15623 877, 13694 15623 877, 13749 15625 877, 13802 15627 878, 13854 15628 880, 13908 15628 880, 13963 15628 881, 14019 15628 882, 14078 15627 882, 14138 15623 884, 14198 15616 884, 14260 15612 884, 14323 15605 884, 14385 15601 884, 14446 15598 884, 14505 15594 884, 14563 15591 883, 14620 15591 884, 14674 15591 884, 14729 15591 883, 14784 15591 883, 14839 15591 883, 14895 15591 884, 14951 15591 884, 15007 15591 884, 15063 15588 884, 15119 15586 885, 15177 15582 885, 15233 15575 886, 15291 15566 886, 15349 15557 886, 15407 15545 885, 15464 15533 885, 15523 15523 886, 15584 15513 886, 15643 15502 887, 15702 15495 887, 15758 15488 887, 15813 15483 887, 15867 15479 888, 15918 15476 888, 15969 15473 887, 16020 15470 886, 16071 15468 886, 16123 15466 886, 16176 15466 886, 16231 15464 886, 16287 15461 887, 16344 15458 886, 16402 15455 887, 16460 15449 887, 16517 15444 887, 16577 15436 886, 16636 15429 886, 16695 15420 887, 16754 15412 887, 16814 15407 888, 16871 15400 888, 16931 15395 888, 16987 15390 887, 17044 15387 887, 17099 15383 888, 17155 15379 887, 17208 15375 888, 17263 15370 888, 17317 15366 887, 17370 15359 887, 17424 15354 887, 17479 15349 888, 17532 15344 888, 17586 15338 889, 17639 15332 889, 17690 15326 889, 17739 15320 889, 17787 15316 891, 17832 15311 891, 17876 15309 889, 17918 15308 888, 17959 15308 888, 17998 15308 887, 18035 15308 888, 18072 15308 888, 18110 15311 888, 18147 15312 888, 18183 15312 888, 18219 15312 891, 18257 15312 892, 18296 15312 893, 18332 15312 893, 18368 15309 892, 18404 15307 893, 18438 15304 895, 18471 15300 898, 18501 15297 900, 18533 15293 900, 18560 15288 899, 18588 15282 897, 18615 15277 897, 18640 15274 898, 18664 15270 900, 18687 15265 901, 18708 15262 901, 18725 15259 902, 18741 15258 902, 18758 15255 902, 18771 15254 902, 18790 15252 902, 18802 15250 902, 18816 15250 902, 18834 15245 900, 18846 15245 902, 18864 15241 903, 18877 15240 903, 18887 15237 905, 18900 15236 905, 18910 15233 906, 18920 15229 909, 18930 15226 911, 18940 15225 911, 18948 15220 912, 18958 15216 912, 18961 15216 912, 18968 15211 914, 18972 15208 914, 18978 15201 915, 18984 15195 915, 18989 15187 915, 18994 15182 910, 18997 15172 911, 19001 15158 909, 19004 15149 909, 19007 15129 910, 19008 15109 910, 19008 15087 908, 19010 15054 909, 19010 15025 912, 19010 14993 911, 19010 14958 913, 19010 14919 912, 19010 14882 909, 19008 14841 908, 19007 14800 909, 19007 14757 909, 19006 14718 911, 19004 14679 911, 19003 14640 911, 19000 14602 910, 18998 14566 906, 18994 14529 906, 18991 14492 902, 18987 14457 901, 18984 14425 902, 18981 14393 901, 18978 14362 901, 18975 14333 902, 18974 14304 903, 18974 14275 902, 18974 14244 902, 18974 14214 902, 18974 14183 902, 18974 14154 902, 18977 14122 903, 18981 14094 902, 18987 14065 902, 18994 14038 901, 19001 14013 902, 19008 13987 901, 19017 13965 901, 19026 13943 900, 19032 13921 900, 19037 13901 900, 19042 13888 896, 19045 13871 898, 19049 13854 896, 19050 13842 896, 19052 13825 897, 19053 13812 896, 19053 13798 896, 19055 13786 897, 19055 13771 897, 19055 13751 897, 19055 13739 897, 19055 13719 895, 19055 13707 896, 19053 13695 896, 19052 13683 897, 19050 13671 897, 19049 13660 897, 19046 13655 897, 19045 13643 898, 19043 13639 898, 19042 13634 899, 19042 13629 899, 19042 13629 899, 19042 13629 899, 19042 13629 898, 19042 13626 898, 19040 13626 898, 19039 13624 897, 19037 13622 897, 19036 13621 897, 19034 13619 896, 19033 13617 898, 19030 13612 897, 19027 13609 896, 19024 13605 895, 19017 13600 893, 19014 13597 891, 19007 13593 891, 18998 13589 891, 18985 13587 891, 18969 13587 891, 18951 13587 887, 18929 13587 888, 18906 13587 888, 18883 13587 888, 18860 13590 889, 18834 13593 891, 18807 13597 889, 18780 13597 891, 18752 13600 891, 18722 13602 891, 18692 13602 891, 18660 13604 891, 18628 13604 891, 18595 13605 891, 18560 13607 893, 18524 13609 893, 18488 13609 894, 18450 13612 894, 18409 13617 893, 18365 13622 893, 18319 13629 894, 18272 13638 893, 18224 13646 894, 18176 13658 894, 18127 13667 893, 18076 13675 893, 18025 13684 894, 17973 13692 894, 17920 13698 894, 17868 13704 895, 17816 13707 893, 17762 13710 894, 17709 13712 894, 17655 13714 894, 17603 13715 896, 17551 13716 896, 17502 13718 897, 17453 13719 897, 17404 13721 898, 17357 13724 898, 17308 13727 898, 17262 13730 898, 17213 13733 899, 17165 13736 899, 17120 13741 900, 17074 13744 900, 17029 13747 900, 16986 13751 900, 16942 13754 900, 16902 13757 901, 16860 13762 904, 16821 13766 904, 16782 13771 904, 16744 13776 904, 16704 13783 901, 16663 13789 901, 16624 13796 902, 16583 13803 902, 16540 13808 902, 16500 13812 902, 16457 13817 898, 16413 13818 898, 16370 13821 899, 16328 13822 900, 16287 13825 904, 16249 13825 905, 16212 13827 907, 16178 13829 908, 16144 13830 909, 16111 13832 909, 16078 13834 909, 16044 13834 908, 16010 13837 909, 15977 13841 909, 15941 13846 908, 15906 13851 913, 15870 13858 912, 15832 13864 916, 15795 13871 916, 15755 13877 914, 15716 13884 916, 15673 13893 916, 15633 13900 916, 15592 13906 916, 15550 13912 915, 15511 13918 915, 15473 13924 915, 15437 13930 915, 15400 13935 915, 15362 13939 914, 15326 13946 914, 15287 13950 914, 15248 13955 914, 15207 13962 915, 15168 13968 915, 15127 13975 915, 15086 13979 915, 15044 13984 915, 15001 13987 915, 14959 13992 915, 14916 13997 916, 14875 14000 916, 14836 14004 916, 14796 14008 916, 14756 14009 915, 14717 14013 916, 14678 14014 914, 14636 14016 914, 14596 14018 913, 14553 14023 913, 14511 14028 916, 14466 14033 917, 14420 14040 917, 14372 14046 917, 14326 14052 917, 14277 14059 916, 14229 14067 916, 14180 14076 916, 14133 14083 916, 14087 14091 916, 14042 14098 914, 13996 14107 915, 13951 14114 916, 13906 14122 916, 13861 14127 918, 13815 14134 917, 13769 14137 917, 13720 14142 918, 13669 14146 917, 13618 14150 917, 13568 14154 917, 13516 14161 917, 13465 14168 916, 13413 14176 916, 13361 14185 916, 13308 14195 916, 13256 14207 915, 13202 14217 915, 13150 14226 914, 13097 14235 914, 13046 14244 915, 12994 14250 916, 12945 14255 916, 12899 14258 917, 12855 14258 918, 12816 14258 919, 12779 14258 921, 12744 14258 921, 12711 14258 922, 12677 14258 921, 12645 14257 918, 12615 14257 918, 12583 14257 918, 12553 14257 919, 12520 14257 919, 12488 14258 919, 12456 14264 917, 12425 14269 918, 12391 14275 917, 12359 14279 918, 12328 14284 919, 12296 14289 918, 12268 14294 919, 12241 14299 919, 12223 14301 921, 12203 14304 921, 12185 14304 921, 12171 14307 921, 12151 14308 922, 12140 14308 924, 12125 14309 928, 12114 14309 930, 12100 14309 931, 12086 14311 934, 12073 14311 933, 12059 14311 934, 12044 14313 936, 12024 14313 936, 12005 14314 937, 11982 14316 938, 11960 14316 936, 11937 14320 936, 11917 14323 935, 11894 14326 935, 11868 14329 936, 11842 14333 936, 11814 14335 936, 11785 14340 936, 11755 14345 936, 11723 14350 937, 11690 14355 938, 11654 14362 938, 11619 14367 939, 11583 14372 938, 11546 14376 937, 11508 14382 938, 11472 14386 937, 11432 14389 937, 11391 14393 936, 11349 14396 936, 11303 14399 938, 11256 14402 938, 11206 14407 938, 11154 14411 939, 11100 14416 938, 11044 14420 939, 10984 14425 939, 10925 14431 938, 10867 14436 937, 10810 14441 936, 10752 14448 933, 10694 14452 933, 10638 14455 933, 10584 14460 933, 10529 14461 936, 10476 14464 936, 10424 14464 938, 10374 14466 938, 10324 14466 939, 10279 14466 939, 10233 14466 939, 10192 14466 938, 10152 14466 937, 10114 14466 937, 10079 14466 936, 10048 14466 936, 10016 14466 937, 9985 14466 937, 9956 14468 936, 9929 14468 936, 9903 14468 936, 9885 14468 935, 9867 14468 935, 9855 14468 935, 9841 14468 933, 9828 14470 933, 9813 14470 934, 9802 14470 934, 9796 14470 934, 9791 14470 933, 9791 14470 931, 9789 14470 931, 9789 14470 931, 9788 14470 932, 9786 14470 932, 9785 14470 931, 9783 14470 931, 9782 14470 931, 9780 14470 931, 9779 14470 931, 9777 14470 934, 9776 14470 935, 9774 14470 936, 9773 14470 936, 9771 14470 934, 9770 14470 934, 9768 14470 932, 9767 14470 932, 9766 14470 933, 9764 14470 933, 9763 14470 935, 9761 14470 935, 9760 14470 935, 9757 14470 936, 9756 14470 936, 9754 14470 935, 9747 14472 937, 9741 14472 936, 9735 14472 937, 9722 14473 936, 9718 14475 933, 9712 14475 933, 9702 14476 934, 9696 14478 935, 9692 14478 936, 9688 14480 936, 9682 14480 934, 9676 14480 933, 9670 14480 934, 9659 14483 935, 9654 14483 937, 9648 14485 936, 9644 14487 936, 9637 14487 935, 9631 14487 935, 9625 14487 936, 9615 14488 934, 9609 14488 935, 9602 14488 934, 9597 14488 933, 9591 14488 934, 9586 14488 935, 9580 14488 934, 9575 14488 935, 9575 14488 935, 9569 14488 934, 9565 14487 933, 9560 14485 931, 9556 14483 927, 9556 14483 917, 9554 14483 900, 9554 14483 877, 9553 14483 845, 9552 14483 800, 9550 14483 734, 9550 14483 599, 9550 14476 303, 9550 14463 12</trace>
  <trace timeOffset="190394.89" brushRef="#br1" contextRef="#ctx0"> 1976 6242 187, 1976 6242 237, 1976 6242 284, 1976 6242 326, 1976 6242 365, 1976 6242 400, 1976 6242 434, 1976 6242 467, 1976 6242 498, 1976 6242 528, 1982 6239 556, 1983 6237 579, 1983 6237 602, 1983 6237 623, 1985 6236 641, 1985 6236 657, 1986 6229 671, 1989 6224 681, 1990 6213 690, 1993 6200 699, 1993 6188 708, 1993 6166 715, 1993 6146 722, 1992 6122 726, 1985 6099 729, 1976 6079 732, 1963 6058 738, 1947 6041 743, 1931 6024 748, 1917 6014 755, 1903 6004 757, 1894 6001 759, 1883 5999 760, 1866 5997 759, 1849 5997 756, 1827 5997 754, 1805 6004 751, 1785 6016 749, 1765 6029 747, 1747 6045 745, 1730 6060 745, 1713 6075 744, 1703 6084 743, 1694 6095 741, 1689 6102 737, 1684 6111 734, 1681 6121 732, 1681 6131 730, 1681 6148 729, 1681 6163 727, 1688 6184 726, 1700 6203 726, 1717 6227 723, 1736 6251 722, 1758 6275 720, 1782 6301 718, 1808 6327 717, 1833 6354 715, 1859 6379 713, 1885 6408 706, 1909 6432 701, 1934 6457 695, 1953 6477 690, 1972 6497 693, 1983 6515 691, 1995 6534 696, 2000 6551 696, 2006 6570 697, 2009 6590 700, 2009 6612 702, 2009 6635 706, 2009 6658 711, 2002 6681 716, 1995 6702 720, 1985 6721 726, 1973 6740 732, 1961 6754 743, 1946 6769 750, 1929 6781 762, 1911 6790 775, 1898 6796 783, 1880 6799 798, 1863 6800 807, 1847 6800 815, 1826 6800 821, 1808 6793 825, 1792 6786 828, 1781 6778 831, 1771 6769 833, 1765 6762 836, 1762 6757 838, 1756 6750 839, 1755 6747 840, 1752 6742 840, 1750 6740 839, 1750 6740 837, 1749 6738 833, 1749 6738 827, 1749 6737 819, 1747 6735 809, 1747 6733 796, 1747 6732 773, 1747 6725 743, 1747 6716 693, 1750 6708 610, 1759 6696 470, 1772 6688 216</trace>
  <trace timeOffset="192663.02" brushRef="#br1" contextRef="#ctx0"> 2468 6568 411, 2468 6568 457, 2468 6568 506, 2468 6568 546, 2468 6568 580, 2468 6568 602, 2468 6568 623, 2421 6486 643, 2408 6474 661, 2397 6462 678, 2378 6447 693, 2363 6433 705, 2351 6425 716, 2339 6416 726, 2331 6411 731, 2327 6411 734, 2323 6409 735, 2316 6409 733, 2307 6409 729, 2295 6416 726, 2278 6428 723, 2263 6448 720, 2249 6472 719, 2237 6499 720, 2225 6526 718, 2217 6553 720, 2211 6578 718, 2207 6599 718, 2206 6617 717, 2206 6635 716, 2206 6650 716, 2207 6670 715, 2214 6688 715, 2225 6703 714, 2236 6716 713, 2249 6728 712, 2265 6740 710, 2275 6747 708, 2287 6754 706, 2297 6757 705, 2307 6761 704, 2317 6764 703, 2328 6764 703, 2342 6764 706, 2354 6759 709, 2369 6749 714, 2381 6732 720, 2391 6713 726, 2401 6693 731, 2408 6670 737, 2417 6646 740, 2423 6620 745, 2427 6590 750, 2431 6561 750, 2434 6534 757, 2437 6512 760, 2439 6492 767, 2440 6480 773, 2440 6474 778, 2442 6468 781, 2442 6468 783, 2442 6467 781, 2442 6467 776, 2442 6467 772, 2442 6468 768, 2446 6485 771, 2450 6514 770, 2454 6556 773, 2459 6607 773, 2463 6664 773, 2468 6728 775, 2472 6798 776, 2477 6868 778, 2482 6940 778, 2486 7010 782, 2491 7074 787, 2495 7134 792, 2498 7189 799, 2502 7238 804, 2505 7282 809, 2508 7321 815, 2509 7356 822, 2511 7390 829, 2512 7422 834, 2512 7454 839, 2514 7485 842, 2514 7504 844, 2514 7518 846, 2515 7524 847, 2515 7524 848, 2515 7524 849, 2515 7524 851, 2515 7525 854, 2517 7527 859, 2517 7527 864, 2518 7525 868, 2519 7510 870, 2522 7485 873, 2524 7449 875, 2525 7412 878, 2527 7371 879, 2530 7328 881, 2533 7277 881, 2538 7225 878, 2544 7172 879, 2551 7120 875, 2562 7069 875, 2574 7022 873, 2586 6977 871, 2599 6936 868, 2609 6899 862, 2621 6865 861, 2631 6837 858, 2639 6813 858, 2645 6790 858, 2650 6774 858, 2654 6757 854, 2658 6740 853, 2660 6728 851, 2664 6711 850, 2668 6694 849, 2671 6678 847, 2677 6656 845, 2682 6638 844, 2687 6619 844, 2690 6604 844, 2694 6590 845, 2696 6578 846, 2697 6565 847, 2700 6553 844, 2700 6546 845, 2702 6534 843, 2702 6529 845, 2702 6522 847, 2703 6518 848, 2703 6518 848, 2703 6517 849, 2703 6517 850, 2703 6510 851, 2705 6503 851, 2705 6497 849, 2705 6492 849, 2705 6492 847, 2705 6491 846, 2705 6491 844, 2705 6489 840, 2705 6489 834, 2705 6488 830, 2706 6488 826, 2709 6500 828, 2713 6521 829, 2720 6553 833, 2726 6590 833, 2732 6627 833, 2738 6664 834, 2741 6696 834, 2745 6728 836, 2749 6752 835, 2752 6769 836, 2756 6783 835, 2761 6790 834, 2762 6795 835, 2768 6800 834, 2771 6803 834, 2774 6806 833, 2777 6810 832, 2777 6810 832, 2782 6810 832, 2793 6808 831, 2804 6800 831, 2820 6790 829, 2830 6777 829, 2840 6761 829, 2848 6745 830, 2852 6732 832, 2858 6716 833, 2861 6700 833, 2864 6688 834, 2867 6670 835, 2871 6659 836, 2872 6649 837, 2874 6638 837, 2876 6627 836, 2878 6617 836, 2881 6607 834, 2884 6597 833, 2887 6585 832, 2893 6570 830, 2897 6561 828, 2904 6546 823, 2908 6539 822, 2911 6534 817, 2914 6532 816, 2914 6532 817, 2914 6529 813, 2919 6529 814, 2927 6532 811, 2939 6542 809, 2953 6559 807, 2968 6582 805, 2981 6607 804, 2995 6635 804, 3008 6664 804, 3022 6689 804, 3034 6713 804, 3047 6733 804, 3059 6747 804, 3070 6757 804, 3079 6761 804, 3093 6761 805, 3112 6761 807, 3130 6752 808, 3154 6737 809, 3174 6718 810, 3192 6696 810, 3209 6671 810, 3222 6646 811, 3232 6620 812, 3242 6595 815, 3247 6571 818, 3250 6554 823, 3251 6534 823, 3251 6517 826, 3251 6499 825, 3247 6482 826, 3241 6468 829, 3238 6459 829, 3235 6454 829, 3232 6452 828, 3232 6452 827, 3228 6448 826, 3225 6445 825, 3222 6442 825, 3215 6442 822, 3208 6442 821, 3196 6450 818, 3184 6465 817, 3173 6485 820, 3160 6509 819, 3150 6536 823, 3140 6563 823, 3133 6590 822, 3127 6609 821, 3124 6626 820, 3121 6636 818, 3119 6643 817, 3119 6649 817, 3119 6653 816, 3119 6659 815, 3119 6665 814, 3119 6671 812, 3119 6673 812, 3121 6676 811, 3124 6679 812, 3131 6682 812, 3137 6682 812, 3141 6682 812, 3154 6682 811, 3160 6682 811, 3170 6682 811, 3182 6682 810, 3186 6682 809, 3192 6682 809, 3196 6679 811, 3201 6678 812, 3209 6673 814, 3216 6668 815, 3221 6661 817, 3228 6650 817, 3232 6641 817, 3239 6627 816, 3245 6612 814, 3250 6597 813, 3255 6578 811, 3258 6563 810, 3264 6549 804, 3265 6537 802, 3267 6532 796, 3268 6527 795, 3268 6527 792, 3268 6526 790, 3268 6526 786, 3268 6524 781, 3270 6524 781, 3270 6522 776, 3273 6522 777, 3277 6529 775, 3286 6546 777, 3299 6566 779, 3310 6590 782, 3325 6611 784, 3336 6631 787, 3348 6650 790, 3359 6667 790, 3368 6678 792, 3377 6688 792, 3390 6696 790, 3397 6702 790, 3409 6709 790, 3417 6713 792, 3421 6713 792, 3426 6716 792, 3430 6716 793, 3436 6716 793, 3446 6713 796, 3456 6702 798, 3462 6694 801, 3468 6679 803, 3471 6662 803, 3471 6644 804, 3471 6621 804, 3471 6599 806, 3468 6578 808, 3461 6556 810, 3453 6534 811, 3447 6520 808, 3441 6504 808, 3438 6495 804, 3435 6489 804, 3433 6485 804, 3433 6485 804, 3433 6484 803, 3433 6484 802, 3433 6482 799, 3432 6480 797, 3432 6479 793, 3430 6479 790, 3430 6477 786, 3430 6477 784, 3430 6477 784, 3430 6477 783, 3430 6477 784, 3430 6477 785, 3430 6477 792, 3435 6477 793, 3441 6477 795, 3452 6474 798, 3467 6470 796, 3479 6462 798, 3495 6452 797, 3504 6442 798, 3516 6433 798, 3523 6425 799, 3529 6418 802, 3537 6411 801, 3540 6408 801, 3544 6404 800, 3547 6404 798, 3555 6404 798, 3563 6411 799, 3576 6425 798, 3584 6441 798, 3589 6460 798, 3594 6485 800, 3599 6510 800, 3602 6539 804, 3605 6566 804, 3610 6592 805, 3612 6611 807, 3618 6626 807, 3621 6635 808, 3627 6643 808, 3634 6649 808, 3637 6652 808, 3644 6654 808, 3649 6656 809, 3653 6658 809, 3663 6658 810, 3669 6658 810, 3673 6658 810, 3683 6658 810, 3689 6658 810, 3698 6654 810, 3711 6649 810, 3718 6644 810, 3731 6634 809, 3741 6624 809, 3751 6609 808, 3761 6590 808, 3770 6573 807, 3776 6553 807, 3784 6532 803, 3789 6509 804, 3795 6488 801, 3798 6471 800, 3802 6454 801, 3803 6445 802, 3805 6440 802, 3806 6435 801, 3806 6435 800, 3806 6433 798, 3806 6433 796, 3808 6433 794, 3809 6435 792, 3813 6448 793, 3816 6470 797, 3819 6497 798, 3821 6524 803, 3822 6544 803, 3824 6563 802, 3825 6575 802, 3828 6588 802, 3829 6599 800, 3831 6604 800, 3832 6609 798, 3832 6609 792, 3832 6609 772, 3832 6609 724, 3834 6609 627, 3834 6609 416, 3837 6609 125</trace>
  <trace timeOffset="192877.03" brushRef="#br1" contextRef="#ctx0"> 3866 6119 404, 3866 6119 430, 3866 6119 448, 3866 6119 457, 3866 6119 456, 3866 6119 445, 3866 6119 422, 3866 6119 367, 3866 6119 244, 3866 6119 33</trace>
  <trace timeOffset="193270.05" brushRef="#br1" contextRef="#ctx0"> 4003 6559 538, 4003 6559 582, 4003 6559 624, 4003 6559 660, 4003 6559 687, 4003 6559 711, 4003 6559 732, 4003 6559 751, 4003 6559 767, 4003 6559 779, 4003 6559 790, 3989 6595 798, 3987 6595 804, 3986 6595 809, 3984 6597 812, 3983 6597 813, 3981 6597 814, 3981 6597 815, 3980 6597 816, 3978 6595 819, 3978 6587 819, 3978 6574 820, 3978 6556 819, 3978 6537 815, 3986 6515 815, 3995 6494 810, 4007 6474 808, 4020 6454 806, 4036 6437 802, 4049 6421 797, 4063 6406 792, 4074 6394 786, 4085 6384 781, 4091 6379 775, 4094 6375 770, 4098 6372 763, 4098 6372 757, 4103 6372 751, 4109 6379 748, 4118 6399 746, 4129 6428 746, 4134 6460 749, 4139 6499 747, 4143 6536 749, 4147 6574 748, 4152 6607 747, 4158 6635 747, 4166 6656 740, 4175 6668 722, 4185 6673 685, 4200 6673 629, 4215 6667 555, 4234 6652 473, 4252 6632 387, 4269 6607 287, 4283 6582 187, 4298 6554 81, 4309 6527 0</trace>
  <trace timeOffset="193695.08" brushRef="#br1" contextRef="#ctx0"> 4350 6367 49, 4350 6367 142, 4350 6367 239, 4350 6367 333, 4350 6367 417, 4358 6291 493, 4358 6280 557, 4358 6275 608, 4358 6271 645, 4358 6268 671, 4351 6268 687, 4343 6270 699, 4328 6280 706, 4309 6298 714, 4291 6320 720, 4276 6343 726, 4260 6370 730, 4249 6396 733, 4238 6425 734, 4231 6452 734, 4229 6475 734, 4229 6499 731, 4229 6520 732, 4229 6539 727, 4231 6559 724, 4237 6571 720, 4241 6583 713, 4246 6592 705, 4247 6595 696, 4250 6600 688, 4254 6600 682, 4263 6599 678, 4276 6590 678, 4291 6574 679, 4303 6558 680, 4315 6537 681, 4328 6521 677, 4335 6507 677, 4340 6500 672, 4343 6497 669, 4347 6497 670, 4357 6506 669, 4370 6529 674, 4385 6565 678, 4397 6616 686, 4406 6676 698, 4415 6747 713, 4423 6825 727, 4429 6907 736, 4434 6989 742, 4437 7069 746, 4437 7149 746, 4434 7224 749, 4422 7294 749, 4406 7356 749, 4387 7409 751, 4366 7452 754, 4344 7483 762, 4323 7503 775, 4308 7515 792, 4289 7515 810, 4272 7512 827, 4254 7495 840, 4233 7464 848, 4217 7422 852, 4206 7371 851, 4201 7311 848, 4201 7243 846, 4208 7169 840, 4224 7093 836, 4246 7019 830, 4270 6949 820, 4296 6887 806, 4320 6834 785, 4343 6790 756, 4361 6757 714, 4373 6735 644, 4380 6723 537, 4383 6718 360, 4383 6718 94</trace>
  <trace timeOffset="194636.12" brushRef="#br1" contextRef="#ctx0"> 1638 8347 466, 1638 8347 512, 1638 8347 558, 1638 8347 599, 1638 8347 627, 1638 8347 643, 1638 8347 649, 1638 8347 653, 1638 8347 660, 1638 8347 670, 1665 8428 678, 1677 8480 683, 1688 8536 689, 1697 8597 693, 1703 8656 697, 1709 8714 705, 1713 8765 716, 1717 8809 730, 1718 8840 745, 1718 8857 762, 1720 8865 775, 1720 8865 786, 1720 8865 799, 1720 8865 810, 1720 8867 825, 1720 8869 840, 1720 8869 851, 1720 8869 859, 1718 8860 862, 1710 8843 864, 1700 8820 866, 1691 8794 867, 1681 8765 869, 1672 8734 869, 1665 8697 870, 1659 8659 869, 1652 8620 869, 1648 8580 871, 1645 8543 869, 1645 8507 871, 1645 8475 868, 1645 8448 867, 1651 8427 866, 1658 8412 864, 1666 8401 861, 1672 8395 858, 1683 8393 851, 1698 8393 847, 1713 8393 842, 1734 8398 840, 1755 8410 838, 1772 8428 838, 1789 8450 841, 1804 8477 840, 1817 8507 843, 1827 8540 842, 1836 8576 842, 1844 8609 844, 1849 8641 843, 1852 8669 845, 1854 8690 846, 1856 8707 848, 1857 8720 849, 1857 8724 850, 1859 8731 849, 1859 8731 848, 1859 8731 848, 1859 8731 849, 1862 8731 851, 1869 8720 852, 1875 8700 853, 1882 8668 854, 1889 8629 854, 1899 8586 858, 1908 8538 854, 1918 8489 855, 1927 8440 852, 1937 8395 848, 1946 8354 847, 1953 8318 844, 1961 8288 844, 1967 8268 842, 1970 8257 841, 1973 8253 837, 1977 8253 833, 1989 8254 830, 2003 8268 828, 2022 8290 828, 2038 8323 829, 2054 8364 831, 2067 8410 833, 2077 8460 833, 2087 8511 834, 2096 8564 833, 2103 8614 832, 2112 8661 835, 2117 8705 835, 2125 8743 837, 2131 8776 837, 2137 8801 836, 2143 8820 836, 2146 8831 833, 2149 8838 829, 2152 8843 817, 2154 8847 789, 2157 8852 742, 2161 8852 667, 2172 8844 552, 2183 8828 346, 2199 8805 78</trace>
  <trace timeOffset="195503.19" brushRef="#br1" contextRef="#ctx0"> 2386 8514 460, 2386 8514 507, 2386 8514 559, 2386 8514 604, 2385 8606 643, 2385 8635 675, 2385 8665 696, 2385 8693 715, 2386 8720 730, 2392 8744 742, 2399 8765 750, 2408 8785 759, 2415 8799 764, 2423 8809 768, 2428 8816 770, 2431 8820 772, 2439 8825 774, 2443 8826 775, 2448 8828 776, 2459 8828 776, 2469 8826 778, 2485 8815 779, 2502 8797 779, 2519 8776 779, 2534 8751 778, 2548 8726 777, 2560 8695 778, 2573 8664 778, 2582 8627 778, 2589 8588 781, 2593 8550 781, 2596 8514 786, 2596 8482 787, 2596 8460 792, 2592 8442 797, 2589 8433 802, 2586 8428 808, 2585 8424 812, 2585 8424 813, 2585 8424 812, 2583 8424 810, 2583 8439 809, 2583 8465 809, 2583 8499 808, 2583 8538 810, 2583 8579 808, 2588 8618 808, 2596 8656 808, 2608 8693 806, 2621 8727 805, 2639 8761 805, 2660 8788 804, 2679 8811 804, 2699 8828 804, 2713 8836 803, 2729 8840 802, 2744 8840 802, 2758 8840 801, 2776 8835 800, 2791 8823 799, 2804 8806 798, 2817 8788 797, 2826 8765 798, 2833 8739 797, 2840 8712 796, 2843 8683 796, 2845 8651 795, 2845 8617 796, 2845 8579 798, 2836 8536 801, 2829 8490 801, 2820 8445 804, 2811 8400 805, 2802 8357 806, 2794 8320 808, 2787 8288 807, 2784 8268 807, 2781 8256 806, 2781 8251 806, 2781 8251 805, 2781 8249 804, 2781 8249 802, 2781 8249 800, 2781 8261 800, 2781 8283 800, 2785 8318 801, 2791 8358 803, 2799 8405 806, 2806 8453 808, 2816 8502 809, 2823 8555 813, 2830 8603 814, 2840 8651 818, 2849 8697 820, 2859 8739 822, 2872 8778 825, 2884 8809 823, 2896 8836 825, 2908 8857 825, 2917 8872 825, 2923 8879 823, 2926 8882 822, 2926 8882 820, 2933 8882 818, 2942 8882 819, 2955 8874 819, 2970 8857 825, 2982 8835 825, 2995 8806 825, 3005 8773 823, 3017 8736 822, 3027 8695 821, 3034 8651 821, 3039 8609 820, 3041 8565 819, 3041 8523 821, 3041 8480 821, 3041 8442 823, 3039 8406 825, 3034 8378 825, 3031 8357 826, 3030 8345 827, 3030 8340 829, 3030 8340 831, 3030 8339 832, 3030 8339 831, 3030 8339 830, 3030 8339 828, 3030 8339 827, 3028 8351 828, 3028 8371 828, 3028 8400 829, 3030 8432 834, 3034 8467 832, 3040 8501 835, 3047 8538 834, 3056 8574 833, 3063 8609 834, 3070 8642 833, 3078 8674 833, 3086 8703 830, 3092 8729 829, 3096 8747 825, 3098 8764 820, 3099 8774 807, 3099 8779 785, 3101 8785 747, 3101 8785 683, 3101 8785 581, 3101 8786 436, 3092 8788 244, 3083 8790 48</trace>
  <trace timeOffset="195839.2" brushRef="#br1" contextRef="#ctx0"> 2988 8765 3, 2988 8765 104, 2988 8765 196, 2988 8765 275, 2988 8765 337, 2988 8765 387, 2988 8765 429, 2988 8765 463, 2988 8765 495, 2988 8765 528, 2988 8765 559, 2946 8749 591, 2946 8749 621, 2946 8746 647, 2955 8739 670, 2970 8729 688, 2992 8714 702, 3014 8695 712, 3037 8674 717, 3060 8651 718, 3083 8627 718, 3105 8604 717, 3127 8584 714, 3147 8565 709, 3160 8553 694, 3167 8547 677, 3173 8545 651, 3173 8545 625, 3177 8545 604, 3183 8545 589, 3189 8545 581, 3195 8545 580, 3195 8545 583, 3195 8545 591, 3195 8545 604, 3196 8545 621, 3198 8545 642, 3199 8545 663, 3201 8545 683, 3201 8545 703, 3201 8545 719, 3202 8545 731, 3202 8545 740, 3202 8545 744, 3202 8545 747, 3202 8545 749, 3202 8557 751, 3201 8576 752, 3199 8603 754, 3198 8633 756, 3198 8668 759, 3198 8705 762, 3201 8744 765, 3208 8783 769, 3215 8823 769, 3221 8860 770, 3228 8893 768, 3232 8915 764, 3236 8933 747, 3239 8946 701, 3241 8950 582, 3242 8955 349, 3242 8953 62</trace>
  <trace timeOffset="196062.22" brushRef="#br1" contextRef="#ctx0"> 3130 8332 394, 3130 8332 396, 3130 8332 396, 3130 8332 390, 3130 8332 378, 3130 8332 346, 3130 8332 264, 3130 8332 67</trace>
  <trace timeOffset="196567.25" brushRef="#br1" contextRef="#ctx0"> 3397 8390 507, 3397 8390 572, 3397 8390 627, 3397 8390 669, 3397 8390 694, 3397 8390 708, 3397 8390 713, 3397 8390 716, 3397 8390 718, 3397 8390 723, 3417 8451 732, 3432 8501 740, 3447 8560 756, 3464 8624 772, 3479 8693 792, 3492 8764 807, 3507 8836 816, 3517 8906 823, 3526 8970 823, 3533 9029 825, 3540 9080 825, 3543 9122 825, 3546 9157 827, 3546 9179 825, 3547 9191 828, 3547 9198 828, 3547 9198 829, 3547 9198 830, 3547 9198 830, 3547 9198 832, 3546 9198 828, 3537 9193 829, 3524 9179 825, 3510 9158 825, 3494 9134 827, 3479 9105 829, 3464 9070 830, 3449 9029 830, 3435 8982 832, 3423 8932 832, 3412 8881 835, 3401 8831 835, 3396 8782 837, 3391 8739 837, 3390 8700 838, 3390 8669 838, 3391 8644 838, 3400 8624 838, 3410 8609 838, 3426 8597 837, 3442 8588 834, 3458 8582 831, 3474 8580 825, 3494 8580 818, 3514 8582 812, 3537 8592 805, 3556 8606 799, 3570 8622 795, 3581 8642 792, 3587 8664 786, 3588 8688 780, 3588 8714 772, 3584 8736 760, 3575 8758 747, 3563 8774 726, 3555 8786 695, 3549 8793 642, 3547 8796 567, 3539 8796 462, 3530 8796 309, 3517 8786 72</trace>
  <trace timeOffset="197080.27" brushRef="#br1" contextRef="#ctx0"> 3873 8796 479, 3873 8796 556, 3873 8796 617, 3873 8796 652, 3873 8796 673, 3912 8698 684, 3915 8659 688, 3918 8615 691, 3918 8572 691, 3918 8526 689, 3918 8482 690, 3915 8443 689, 3907 8407 690, 3896 8374 693, 3883 8342 693, 3867 8313 694, 3851 8288 698, 3835 8264 705, 3825 8249 712, 3813 8239 717, 3806 8234 720, 3802 8231 719, 3799 8229 716, 3796 8229 710, 3793 8242 703, 3790 8264 697, 3789 8296 694, 3789 8335 691, 3790 8376 691, 3798 8420 693, 3806 8465 693, 3818 8511 697, 3828 8553 698, 3838 8592 700, 3849 8626 703, 3860 8656 705, 3873 8681 710, 3884 8705 713, 3896 8724 719, 3910 8741 722, 3920 8751 723, 3933 8759 724, 3942 8764 723, 3954 8764 726, 3971 8764 727, 3987 8763 728, 4007 8751 729, 4026 8736 728, 4040 8719 726, 4055 8695 727, 4066 8673 726, 4075 8649 726, 4081 8629 727, 4087 8612 728, 4088 8601 731, 4089 8591 735, 4089 8585 740, 4089 8579 745, 4091 8574 749, 4091 8574 752, 4091 8572 754, 4091 8572 754, 4091 8572 755, 4091 8586 755, 4091 8606 757, 4091 8632 757, 4091 8659 759, 4091 8686 759, 4091 8714 757, 4091 8739 754, 4091 8756 748, 4092 8773 731, 4095 8785 690, 4097 8790 603, 4098 8796 438, 4098 8796 156</trace>
  <trace timeOffset="197298.28" brushRef="#br1" contextRef="#ctx0"> 4075 8298 453, 4075 8298 460, 4075 8298 465, 4075 8298 469, 4075 8298 467, 4075 8298 453, 4075 8298 415, 4075 8298 309, 4075 8298 92</trace>
  <trace timeOffset="197635.3" brushRef="#br1" contextRef="#ctx0"> 4581 8416 440, 4581 8416 503, 4581 8416 562, 4581 8416 613, 4581 8416 652, 4581 8416 679, 4581 8416 697, 4581 8416 708, 4581 8416 714, 4581 8416 715, 4540 8371 715, 4529 8383 714, 4517 8403 712, 4510 8427 711, 4503 8456 711, 4499 8486 713, 4497 8521 712, 4497 8557 714, 4497 8589 713, 4497 8621 712, 4500 8651 712, 4509 8678 710, 4516 8700 709, 4526 8720 704, 4539 8736 699, 4552 8751 688, 4567 8761 668, 4584 8768 619, 4603 8776 536, 4622 8778 397, 4642 8778 182</trace>
  <trace timeOffset="198014.33" brushRef="#br1" contextRef="#ctx0"> 4989 8386 596, 4989 8386 649, 4989 8386 683, 4989 8386 706, 4989 8386 723, 4989 8386 734, 4908 8369 743, 4885 8381 747, 4866 8400 749, 4851 8422 751, 4839 8451 754, 4828 8485 753, 4821 8521 756, 4814 8560 756, 4810 8599 756, 4808 8635 757, 4808 8668 756, 4808 8698 755, 4815 8724 752, 4824 8746 748, 4830 8759 743, 4836 8767 738, 4839 8770 733, 4846 8770 731, 4857 8765 730, 4874 8751 728, 4896 8732 730, 4915 8707 732, 4934 8678 736, 4948 8647 742, 4962 8615 745, 4973 8582 749, 4980 8552 749, 4988 8524 752, 4990 8504 753, 4993 8494 756, 4996 8489 759, 4996 8489 759, 4996 8487 754, 4997 8487 752, 5002 8497 753, 5006 8516 752, 5012 8547 757, 5018 8584 755, 5025 8621 754, 5032 8661 754, 5042 8698 753, 5055 8732 752, 5071 8761 744, 5088 8785 727, 5105 8803 687, 5125 8815 610, 5141 8820 462, 5159 8820 184</trace>
  <trace timeOffset="198239.34" brushRef="#br1" contextRef="#ctx0"> 5227 8168 312, 5227 8168 334, 5227 8168 370, 5227 8168 421, 5227 8168 478, 5227 8168 535, 5227 8168 583, 5253 8245 621, 5259 8278 652, 5268 8315 677, 5276 8361 698, 5285 8412 718, 5296 8470 729, 5305 8531 738, 5314 8592 743, 5322 8654 744, 5326 8714 744, 5331 8768 737, 5334 8814 722, 5336 8844 675, 5336 8862 574, 5336 8869 363, 5336 8869 79</trace>
  <trace timeOffset="198509.36" brushRef="#br1" contextRef="#ctx0"> 5217 8604 480, 5217 8604 545, 5217 8604 597, 5217 8604 631, 5217 8604 650, 5217 8604 660, 5217 8604 666, 5299 8511 664, 5316 8490 664, 5331 8470 660, 5343 8459 658, 5353 8450 657, 5363 8445 653, 5372 8445 649, 5387 8445 648, 5402 8456 650, 5421 8477 655, 5436 8502 665, 5450 8533 671, 5462 8567 680, 5472 8600 685, 5482 8632 688, 5488 8659 689, 5492 8678 687, 5495 8690 683, 5496 8695 670, 5496 8695 635, 5496 8695 571, 5496 8695 463, 5496 8697 282, 5496 8697 38</trace>
  <trace timeOffset="198738.38" brushRef="#br1" contextRef="#ctx0"> 5436 8332 216, 5436 8332 215, 5436 8332 208, 5436 8332 189, 5436 8332 145, 5436 8332 50</trace>
  <trace timeOffset="199242.39" brushRef="#br1" contextRef="#ctx0"> 5790 8435 432, 5790 8435 465, 5790 8435 495, 5790 8435 518, 5790 8435 532, 5790 8435 542, 5790 8435 548, 5761 8518 555, 5758 8540 563, 5756 8564 574, 5753 8588 585, 5749 8614 596, 5747 8639 606, 5744 8657 614, 5742 8676 620, 5742 8688 624, 5742 8695 628, 5742 8702 631, 5742 8702 636, 5741 8702 645, 5741 8702 660, 5741 8703 679, 5741 8703 700, 5741 8705 720, 5741 8705 737, 5742 8695 751, 5747 8681 761, 5753 8661 772, 5758 8641 775, 5762 8621 778, 5767 8601 779, 5771 8588 780, 5775 8574 780, 5778 8565 780, 5784 8557 779, 5788 8548 776, 5794 8543 774, 5801 8536 769, 5804 8533 762, 5814 8531 754, 5824 8531 747, 5833 8531 739, 5846 8538 729, 5853 8545 719, 5859 8550 704, 5865 8557 693, 5869 8565 683, 5875 8572 677, 5876 8577 676, 5878 8582 680, 5878 8582 688, 5878 8582 702, 5878 8582 720, 5878 8584 736, 5878 8585 750, 5878 8586 762, 5878 8586 770, 5878 8586 778, 5875 8586 783, 5871 8584 785, 5869 8570 787, 5869 8550 784, 5869 8528 783, 5875 8502 779, 5885 8482 776, 5892 8467 774, 5901 8456 769, 5910 8451 762, 5913 8448 753, 5921 8448 745, 5930 8448 737, 5943 8459 731, 5956 8475 726, 5967 8495 723, 5976 8516 717, 5985 8538 715, 5991 8553 702, 5996 8564 677, 5999 8568 625, 5999 8568 542, 5999 8568 443, 5999 8568 335, 6001 8568 235, 6002 8568 143, 6005 8557 39</trace>
  <trace timeOffset="199478.4" brushRef="#br1" contextRef="#ctx0"> 6089 8440 564, 6089 8440 643, 6089 8440 709, 6089 8440 759, 6089 8440 792, 6089 8440 816, 6089 8440 832, 6089 8440 843, 6089 8440 851, 6089 8440 852, 6089 8440 850, 6170 8506 840, 6181 8507 816, 6198 8511 754, 6210 8511 576, 6221 8511 265</trace>
  <trace timeOffset="200602.47" brushRef="#br1" contextRef="#ctx0"> 1455 7395 417, 1455 7395 460, 1455 7395 511, 1455 7395 562, 1455 7395 610, 1455 7395 646, 1455 7395 674, 1455 7395 695, 1455 7395 713, 1455 7395 726, 1415 7388 737, 1413 7388 745, 1411 7386 749, 1409 7386 751, 1408 7385 751, 1406 7385 751, 1405 7385 750, 1405 7385 750, 1405 7383 750, 1406 7383 751, 1421 7382 754, 1444 7377 757, 1475 7372 761, 1510 7366 763, 1551 7360 766, 1598 7353 767, 1648 7345 768, 1701 7336 770, 1758 7331 772, 1814 7324 770, 1873 7320 768, 1934 7318 766, 1997 7318 764, 2061 7318 766, 2126 7318 767, 2194 7318 768, 2266 7318 768, 2339 7318 770, 2414 7318 770, 2489 7316 769, 2566 7311 768, 2642 7303 767, 2722 7292 767, 2803 7279 769, 2887 7265 771, 2970 7253 773, 3053 7241 775, 3130 7233 776, 3205 7227 777, 3273 7224 777, 3338 7224 776, 3398 7227 776, 3458 7236 776, 3516 7248 775, 3573 7262 775, 3627 7275 775, 3682 7287 774, 3734 7299 775, 3786 7308 776, 3835 7316 776, 3887 7321 776, 3938 7324 775, 3987 7325 774, 4038 7325 774, 4087 7325 774, 4133 7325 774, 4179 7323 775, 4223 7320 775, 4266 7316 775, 4305 7313 776, 4343 7311 776, 4379 7311 777, 4412 7311 777, 4444 7311 777, 4474 7311 777, 4503 7311 777, 4532 7307 778, 4561 7304 777, 4588 7302 777, 4616 7296 777, 4642 7291 778, 4666 7285 778, 4692 7278 780, 4716 7270 780, 4740 7262 781, 4765 7253 784, 4788 7246 785, 4804 7240 786, 4815 7238 786, 4820 7238 786, 4824 7236 786, 4828 7234 787, 4833 7233 787, 4837 7233 787, 4837 7233 787, 4837 7231 787, 4837 7231 787, 4839 7231 789, 4840 7231 789, 4843 7231 789, 4843 7231 787, 4844 7231 786, 4844 7231 784, 4844 7231 779, 4846 7231 760, 4846 7231 718, 4843 7231 627, 4828 7231 475, 4805 7233 189</trace>
  <trace timeOffset="201644.53" brushRef="#br1" contextRef="#ctx0"> 1332 9392 497, 1332 9392 535, 1332 9392 571, 1332 9392 601, 1332 9392 622, 1332 9392 636, 1332 9392 644, 1332 9392 650, 1332 9392 655, 1332 9392 661, 1332 9392 669, 1324 9392 677, 1335 9392 687, 1353 9390 696, 1375 9387 706, 1399 9385 716, 1426 9380 726, 1457 9377 735, 1492 9372 744, 1529 9368 752, 1572 9363 760, 1617 9360 766, 1668 9358 771, 1718 9357 775, 1771 9357 778, 1826 9357 777, 1882 9357 776, 1941 9357 775, 2003 9360 774, 2068 9363 775, 2137 9365 778, 2209 9365 780, 2284 9365 782, 2362 9365 784, 2439 9365 783, 2518 9360 783, 2596 9353 783, 2674 9348 781, 2755 9343 783, 2836 9338 785, 2922 9333 786, 3007 9330 789, 3092 9326 789, 3176 9325 787, 3258 9325 789, 3341 9325 787, 3426 9325 790, 3511 9326 792, 3598 9330 793, 3685 9333 795, 3772 9334 794, 3860 9334 794, 3946 9334 793, 4033 9334 793, 4121 9334 793, 4209 9331 794, 4298 9326 793, 4383 9321 793, 4471 9316 792, 4557 9310 793, 4643 9304 794, 4728 9299 794, 4814 9295 794, 4898 9290 794, 4985 9286 794, 5070 9283 794, 5155 9281 795, 5240 9276 795, 5324 9274 795, 5408 9271 795, 5493 9268 794, 5577 9266 794, 5660 9264 794, 5742 9261 793, 5821 9261 794, 5898 9257 794, 5975 9256 795, 6047 9252 796, 6119 9249 796, 6187 9244 797, 6254 9239 797, 6318 9235 796, 6377 9230 797, 6433 9225 799, 6485 9218 798, 6533 9213 800, 6579 9208 802, 6620 9203 803, 6659 9196 800, 6695 9190 802, 6726 9186 798, 6755 9181 799, 6774 9178 801, 6795 9176 801, 6808 9174 802, 6814 9174 804, 6826 9174 806, 6832 9174 807, 6838 9174 808, 6844 9174 808, 6844 9174 807, 6844 9174 808, 6844 9174 809, 6846 9174 809, 6848 9174 809, 6849 9174 809, 6851 9174 808, 6852 9174 808, 6854 9174 806, 6855 9174 802, 6857 9174 792, 6857 9174 759, 6857 9174 674, 6857 9178 458, 6852 9182 157</trace>
  <trace timeOffset="206583.81" brushRef="#br1" contextRef="#ctx0"> 26165 3185 539, 26165 3185 543, 26165 3185 555, 26165 3185 563, 26165 3185 575, 26165 3185 585, 26165 3185 586, 26165 3185 587, 26165 3185 581, 26165 3185 580, 26165 3185 577, 26133 3173 577, 26132 3197 577, 26132 3226 582, 26132 3267 590, 26136 3313 599, 26139 3364 612, 26142 3425 623, 26142 3492 636, 26142 3567 651, 26140 3648 668, 26132 3732 683, 26119 3820 693, 26106 3912 700, 26089 4004 705, 26074 4098 709, 26061 4191 713, 26048 4284 716, 26039 4374 719, 26033 4463 723, 26028 4555 726, 26023 4646 730, 26020 4738 732, 26018 4834 733, 26013 4930 735, 26009 5029 739, 26001 5126 740, 25992 5225 743, 25981 5322 744, 25970 5415 743, 25955 5501 748, 25944 5581 751, 25932 5650 759, 25925 5709 762, 25921 5761 767, 25918 5805 773, 25918 5842 773, 25918 5874 777, 25918 5893 776, 25918 5912 776, 25919 5922 776, 25922 5932 776, 25925 5940 777, 25929 5947 777, 25934 5955 777, 25941 5961 777, 25949 5970 776, 25960 5978 776, 25971 5985 777, 25986 5990 776, 26004 5993 777, 26026 5995 778, 26061 5995 778, 26095 5995 780, 26136 5995 781, 26181 5992 781, 26233 5985 783, 26289 5981 783, 26350 5975 783, 26415 5969 783, 26483 5966 782, 26557 5963 781, 26631 5963 781, 26710 5963 781, 26788 5963 781, 26872 5970 781, 26956 5979 781, 27042 5990 781, 27129 6004 781, 27219 6019 782, 27311 6036 781, 27404 6050 782, 27498 6067 782, 27593 6079 782, 27689 6091 782, 27783 6101 782, 27875 6109 782, 27966 6116 781, 28056 6121 781, 28143 6124 780, 28225 6125 780, 28305 6125 780, 28380 6127 780, 28451 6127 780, 28517 6128 781, 28581 6129 781, 28639 6133 782, 28694 6134 782, 28746 6136 782, 28792 6137 781, 28835 6139 781, 28874 6141 781, 28908 6141 781, 28938 6141 782, 28964 6141 783, 28988 6139 784, 29012 6133 786, 29031 6125 789, 29049 6116 792, 29065 6106 795, 29080 6092 798, 29091 6075 802, 29101 6055 805, 29108 6031 809, 29111 6004 813, 29113 5972 818, 29113 5935 823, 29113 5893 823, 29108 5845 825, 29103 5790 821, 29100 5728 820, 29098 5661 821, 29098 5588 819, 29098 5509 821, 29107 5429 820, 29119 5346 823, 29134 5265 825, 29151 5182 822, 29169 5098 825, 29189 5017 822, 29207 4937 823, 29224 4865 827, 29239 4796 828, 29253 4734 832, 29263 4676 833, 29272 4620 831, 29280 4566 833, 29286 4512 830, 29289 4461 830, 29292 4407 832, 29295 4355 831, 29298 4301 832, 29302 4248 831, 29307 4193 832, 29312 4143 831, 29318 4093 833, 29322 4046 832, 29328 4002 833, 29333 3962 833, 29337 3924 833, 29343 3887 834, 29344 3855 831, 29347 3823 834, 29348 3795 831, 29350 3766 831, 29350 3738 831, 29350 3710 829, 29350 3682 829, 29350 3653 830, 29350 3621 830, 29350 3589 829, 29350 3556 829, 29350 3523 826, 29354 3491 827, 29359 3462 826, 29365 3437 827, 29370 3418 827, 29373 3400 828, 29376 3389 828, 29377 3384 828, 29379 3372 829, 29379 3367 830, 29379 3362 830, 29380 3357 830, 29380 3352 829, 29380 3347 828, 29374 3338 828, 29362 3325 827, 29350 3315 827, 29331 3303 826, 29312 3291 825, 29289 3280 825, 29265 3271 825, 29239 3260 825, 29210 3251 825, 29177 3242 825, 29140 3234 825, 29098 3226 825, 29048 3217 825, 28993 3212 825, 28932 3207 825, 28866 3202 825, 28792 3200 826, 28714 3197 826, 28630 3195 826, 28540 3193 820, 28449 3192 819, 28357 3191 814, 28267 3191 814, 28180 3191 814, 28098 3191 813, 28018 3188 818, 27946 3188 818, 27878 3188 819, 27818 3185 819, 27765 3181 814, 27716 3177 814, 27671 3173 814, 27627 3171 813, 27586 3168 815, 27546 3165 815, 27508 3162 815, 27472 3159 816, 27437 3156 816, 27404 3153 816, 27369 3150 817, 27336 3145 817, 27300 3142 817, 27264 3138 818, 27228 3133 817, 27190 3128 817, 27150 3124 816, 27108 3119 814, 27064 3116 814, 27016 3113 814, 26969 3110 814, 26922 3109 815, 26876 3108 815, 26834 3106 814, 26794 3104 815, 26755 3103 815, 26720 3103 816, 26685 3103 816, 26654 3103 816, 26625 3101 817, 26605 3101 817, 26586 3101 817, 26573 3099 817, 26560 3098 818, 26548 3096 818, 26541 3096 819, 26537 3096 820, 26537 3096 820, 26535 3094 821, 26535 3094 821, 26534 3094 822, 26532 3092 822, 26531 3092 822, 26529 3092 823, 26528 3092 823, 26522 3091 823, 26515 3091 823, 26511 3089 822, 26506 3089 822, 26506 3089 823, 26505 3088 825, 26505 3088 826, 26503 3088 826, 26502 3088 826, 26500 3088 826, 26499 3088 826, 26497 3088 826, 26496 3088 826, 26494 3088 825, 26494 3088 821, 26493 3088 813, 26493 3088 787, 26492 3087 714, 26492 3087 570, 26492 3080 271</trace>
  <trace timeOffset="212135.14" brushRef="#br1" contextRef="#ctx0"> 26769 4012 384, 26769 4012 406, 26769 4012 430, 26769 4012 457, 26769 4012 483, 26769 4012 509, 26769 4012 529, 26769 4012 545, 26769 4012 561, 26769 4012 573, 26766 4001 583, 26766 4001 594, 26766 4001 600, 26766 4001 607, 26765 4004 615, 26765 4025 625, 26763 4060 637, 26763 4110 648, 26763 4171 660, 26763 4238 667, 26763 4313 676, 26762 4394 683, 26762 4475 687, 26758 4559 693, 26755 4642 694, 26751 4725 694, 26746 4805 696, 26740 4881 697, 26733 4952 700, 26723 5020 704, 26714 5083 706, 26703 5141 713, 26690 5192 717, 26678 5241 721, 26664 5283 727, 26652 5320 731, 26640 5353 734, 26629 5378 736, 26623 5397 738, 26620 5407 738, 26619 5412 739, 26619 5412 740, 26617 5412 741, 26617 5412 742, 26617 5414 743, 26617 5420 747, 26617 5424 751, 26619 5432 759, 26625 5439 764, 26635 5444 770, 26654 5449 775, 26675 5452 778, 26704 5454 781, 26736 5457 782, 26771 5460 783, 26808 5462 784, 26851 5464 785, 26897 5465 785, 26948 5467 785, 27006 5472 786, 27067 5477 786, 27134 5479 787, 27206 5482 787, 27284 5484 785, 27365 5484 786, 27452 5484 785, 27541 5484 785, 27630 5484 786, 27718 5482 786, 27801 5479 786, 27878 5479 787, 27949 5479 787, 28011 5479 789, 28063 5484 787, 28108 5487 786, 28144 5494 786, 28175 5499 786, 28199 5508 786, 28215 5513 786, 28225 5516 785, 28232 5520 785, 28237 5521 786, 28241 5523 787, 28247 5525 793, 28247 5525 796, 28247 5525 801, 28247 5525 808, 28248 5525 815, 28250 5525 825, 28251 5525 833, 28254 5525 839, 28255 5520 844, 28258 5511 848, 28261 5503 848, 28263 5492 851, 28266 5484 853, 28266 5471 853, 28267 5453 858, 28267 5435 858, 28267 5410 859, 28267 5388 860, 28267 5363 861, 28266 5336 861, 28264 5307 861, 28264 5274 860, 28264 5238 858, 28264 5196 859, 28269 5150 856, 28277 5103 858, 28284 5049 859, 28292 4995 858, 28299 4939 860, 28306 4881 859, 28313 4824 861, 28318 4767 860, 28319 4713 862, 28319 4661 861, 28319 4611 858, 28319 4564 859, 28318 4517 855, 28313 4471 856, 28309 4426 856, 28303 4382 856, 28299 4339 856, 28295 4300 856, 28292 4262 858, 28289 4227 858, 28287 4198 859, 28287 4177 859, 28287 4158 860, 28287 4146 860, 28287 4134 861, 28287 4124 862, 28287 4113 862, 28289 4103 862, 28290 4098 862, 28292 4088 861, 28293 4083 862, 28295 4076 861, 28296 4071 862, 28296 4071 862, 28296 4066 862, 28298 4062 862, 28299 4056 863, 28300 4051 863, 28300 4045 863, 28302 4039 864, 28302 4033 864, 28303 4028 865, 28303 4022 865, 28303 4016 865, 28303 4010 865, 28305 4006 865, 28305 3999 866, 28305 3995 866, 28305 3989 867, 28305 3980 868, 28303 3975 867, 28299 3967 867, 28295 3959 866, 28287 3953 865, 28275 3943 864, 28263 3935 864, 28247 3928 864, 28227 3921 863, 28205 3914 862, 28179 3909 861, 28152 3905 860, 28120 3902 859, 28084 3902 858, 28044 3902 858, 27997 3902 856, 27946 3902 855, 27885 3904 854, 27818 3909 853, 27745 3913 852, 27667 3917 852, 27592 3921 851, 27514 3924 850, 27440 3926 850, 27368 3926 849, 27297 3928 849, 27233 3928 848, 27176 3928 848, 27125 3928 849, 27077 3928 849, 27037 3926 850, 26998 3926 850, 26965 3925 849, 26936 3924 850, 26917 3924 849, 26898 3924 849, 26886 3924 850, 26872 3921 850, 26859 3921 850, 26846 3921 851, 26834 3921 850, 26824 3918 850, 26811 3917 851, 26801 3916 851, 26791 3914 853, 26784 3913 853, 26779 3913 853, 26774 3912 854, 26769 3909 854, 26763 3909 854, 26758 3909 854, 26758 3909 854, 26756 3906 853, 26756 3906 853, 26755 3906 854, 26754 3906 854, 26752 3906 853, 26751 3905 853, 26749 3905 853, 26748 3905 853, 26748 3905 853, 26746 3905 853, 26746 3905 853, 26745 3905 854, 26745 3905 855, 26743 3904 855, 26743 3904 856, 26742 3904 858, 26742 3904 858, 26740 3904 858, 26740 3904 858, 26740 3904 859, 26739 3904 860, 26739 3902 860, 26739 3902 861, 26739 3902 862, 26737 3902 861, 26737 3902 861, 26737 3902 861, 26737 3902 861, 26737 3902 859, 26737 3902 858, 26737 3902 854, 26737 3916 852, 26737 3938 852, 26737 3971 851, 26739 4012 852, 26740 4060 849, 26742 4113 849, 26742 4171 847, 26743 4231 848, 26743 4292 847, 26743 4352 848, 26743 4407 851, 26743 4461 848, 26743 4511 851, 26743 4558 851, 26743 4601 850, 26740 4646 850, 26737 4688 849, 26731 4732 849, 26726 4775 849, 26720 4819 849, 26714 4862 849, 26710 4904 851, 26706 4945 850, 26703 4983 851, 26700 5020 852, 26697 5054 853, 26697 5086 854, 26697 5116 855, 26697 5143 858, 26697 5170 858, 26697 5192 862, 26700 5209 861, 26701 5225 861, 26703 5236 861, 26704 5246 861, 26706 5257 862, 26706 5262 863, 26707 5268 865, 26707 5268 866, 26707 5273 867, 26707 5278 867, 26707 5285 868, 26707 5291 868, 26707 5291 869, 26707 5291 871, 26707 5291 872, 26707 5292 872, 26707 5293 872, 26707 5295 872, 26707 5297 872, 26707 5298 872, 26707 5300 873, 26707 5300 873, 26707 5303 874, 26707 5304 877, 26707 5305 877, 26707 5307 878, 26707 5308 879, 26707 5310 878, 26707 5312 879, 26707 5313 880, 26707 5315 880, 26711 5320 880, 26722 5324 880, 26739 5329 879, 26765 5336 879, 26797 5341 880, 26834 5344 881, 26882 5346 881, 26934 5346 881, 26995 5346 882, 27063 5346 882, 27134 5346 881, 27206 5346 881, 27282 5346 881, 27359 5346 880, 27434 5346 880, 27508 5346 879, 27579 5346 879, 27644 5346 878, 27705 5351 878, 27758 5358 878, 27809 5363 877, 27856 5371 878, 27900 5378 878, 27942 5385 878, 27984 5391 878, 28024 5398 878, 28066 5404 879, 28108 5410 879, 28150 5415 880, 28192 5420 880, 28232 5424 880, 28272 5427 879, 28306 5429 879, 28339 5430 879, 28360 5432 879, 28374 5432 880, 28380 5433 880, 28380 5433 881, 28380 5433 881, 28380 5433 883, 28381 5433 885, 28383 5433 888, 28384 5433 892, 28386 5433 895, 28387 5433 899, 28389 5433 901, 28390 5433 905, 28392 5433 908, 28393 5433 910, 28396 5432 911, 28397 5425 912, 28401 5417 912, 28403 5406 913, 28403 5392 914, 28403 5373 915, 28403 5353 915, 28394 5325 915, 28387 5300 915, 28377 5271 915, 28364 5242 916, 28349 5211 913, 28332 5175 912, 28316 5138 908, 28298 5096 906, 28280 5054 904, 28263 5007 902, 28250 4959 901, 28237 4911 899, 28227 4863 900, 28221 4814 900, 28214 4766 900, 28212 4717 900, 28211 4671 901, 28211 4623 900, 28211 4579 898, 28211 4536 898, 28211 4497 895, 28211 4458 896, 28211 4420 896, 28211 4385 896, 28211 4352 897, 28208 4320 895, 28205 4291 897, 28204 4267 897, 28201 4248 898, 28199 4230 899, 28198 4218 900, 28195 4204 900, 28193 4192 900, 28192 4180 900, 28189 4169 901, 28187 4166 902, 28187 4160 902, 28186 4154 902, 28183 4150 901, 28182 4146 901, 28182 4141 901, 28182 4141 901, 28180 4139 901, 28180 4134 900, 28179 4129 900, 28178 4122 900, 28176 4110 900, 28176 4105 900, 28176 4091 901, 28176 4078 899, 28175 4064 900, 28175 4051 900, 28175 4037 900, 28173 4025 900, 28172 4012 900, 28172 3999 900, 28169 3987 900, 28167 3977 900, 28163 3967 900, 28160 3957 901, 28156 3948 901, 28152 3938 900, 28146 3931 899, 28137 3918 897, 28124 3909 895, 28108 3897 895, 28088 3887 894, 28063 3880 892, 28033 3875 891, 28000 3872 888, 27961 3869 886, 27919 3869 887, 27874 3869 886, 27827 3869 885, 27780 3869 885, 27729 3869 885, 27680 3870 884, 27628 3874 884, 27579 3877 885, 27527 3880 883, 27475 3884 882, 27423 3887 882, 27372 3892 881, 27320 3895 880, 27270 3899 879, 27220 3900 878, 27173 3904 877, 27128 3905 878, 27083 3909 878, 27044 3909 879, 27006 3909 879, 26970 3909 879, 26939 3909 879, 26912 3909 878, 26886 3909 878, 26862 3909 879, 26839 3909 880, 26821 3906 880, 26804 3905 880, 26792 3904 880, 26778 3902 880, 26766 3900 880, 26760 3900 881, 26755 3900 882, 26755 3900 882, 26754 3899 883, 26754 3899 883, 26752 3899 883, 26751 3899 884, 26745 3897 883, 26739 3897 883, 26733 3896 883, 26729 3896 883, 26729 3896 883, 26722 3896 882, 26713 3896 881, 26700 3900 879, 26685 3913 877, 26674 3933 875, 26664 3960 876, 26655 3996 874, 26648 4042 874, 26642 4098 871, 26635 4160 871, 26629 4228 869, 26625 4300 871, 26620 4371 870, 26617 4442 870, 26613 4514 872, 26610 4584 870, 26605 4655 872, 26599 4726 873, 26594 4796 872, 26590 4863 874, 26586 4928 873, 26584 4988 874, 26584 5044 874, 26584 5095 873, 26584 5141 876, 26587 5186 875, 26593 5228 878, 26599 5265 878, 26605 5297 877, 26612 5327 878, 26616 5353 878, 26622 5378 878, 26625 5395 877, 26628 5412 878, 26631 5423 878, 26631 5429 879, 26632 5435 879, 26632 5439 880, 26632 5445 880, 26632 5452 880, 26632 5457 881, 26632 5462 881, 26632 5467 881, 26632 5474 881, 26632 5484 880, 26632 5491 880, 26631 5496 880, 26631 5501 880, 26631 5501 880, 26629 5501 881, 26629 5501 881, 26629 5503 882, 26629 5504 883, 26629 5506 883, 26629 5508 882, 26629 5509 882, 26629 5513 881, 26629 5516 882, 26640 5521 882, 26655 5525 883, 26677 5528 883, 26706 5528 882, 26740 5528 881, 26778 5528 880, 26824 5528 880, 26873 5528 881, 26927 5528 880, 26986 5525 880, 27047 5523 879, 27109 5520 879, 27173 5516 879, 27236 5509 880, 27300 5504 880, 27362 5499 880, 27420 5494 879, 27476 5489 879, 27528 5486 878, 27575 5484 878, 27619 5479 878, 27660 5479 878, 27695 5479 878, 27728 5479 878, 27757 5479 878, 27783 5482 878, 27806 5484 877, 27822 5486 875, 27838 5489 875, 27853 5494 875, 27864 5496 875, 27878 5499 876, 27888 5503 876, 27898 5506 876, 27909 5508 877, 27921 5511 877, 27933 5513 878, 27946 5513 879, 27959 5516 879, 27965 5516 879, 27976 5518 879, 27981 5520 878, 27985 5520 878, 27991 5521 879, 27991 5521 879, 27991 5521 879, 27991 5521 879, 27992 5521 879, 27994 5523 880, 27995 5523 880, 27997 5523 882, 27998 5523 883, 28000 5523 884, 28001 5523 887, 28004 5525 889, 28005 5525 891, 28007 5525 893, 28008 5525 893, 28010 5525 895, 28013 5523 896, 28015 5518 896, 28018 5508 898, 28021 5491 899, 28023 5479 898, 28024 5460 899, 28024 5439 899, 28024 5417 899, 28024 5387 902, 28024 5356 903, 28023 5324 902, 28021 5291 903, 28021 5257 902, 28021 5221 899, 28023 5184 900, 28029 5146 896, 28037 5110 895, 28046 5074 894, 28055 5039 894, 28063 5005 894, 28073 4971 893, 28081 4937 895, 28089 4902 894, 28098 4866 894, 28105 4831 893, 28111 4795 894, 28117 4760 893, 28121 4726 895, 28124 4691 894, 28128 4659 895, 28131 4623 895, 28133 4588 896, 28134 4550 898, 28135 4511 894, 28138 4471 895, 28141 4432 891, 28144 4397 891, 28147 4367 891, 28150 4339 892, 28152 4321 892, 28153 4303 892, 28156 4292 891, 28156 4286 891, 28157 4274 891, 28157 4267 891, 28157 4262 892, 28158 4257 892, 28158 4250 891, 28158 4243 892, 28158 4231 892, 28158 4218 892, 28158 4204 893, 28158 4192 893, 28158 4177 894, 28158 4163 894, 28158 4150 893, 28158 4129 893, 28158 4117 893, 28158 4096 893, 28156 4079 893, 28153 4068 893, 28149 4051 891, 28144 4034 889, 28138 4017 889, 28131 3996 889, 28124 3981 892, 28118 3967 892, 28112 3955 891, 28108 3945 891, 28101 3930 891, 28098 3921 889, 28092 3912 889, 28088 3902 891, 28086 3897 891, 28085 3892 893, 28084 3889 891, 28082 3884 891, 28081 3880 889, 28079 3875 889, 28079 3875 891, 28078 3874 891, 28078 3874 887, 28078 3872 887, 28076 3870 887, 28076 3869 886, 28076 3867 885, 28075 3867 884, 28075 3866 883, 28075 3866 882, 28073 3864 882, 28073 3864 881, 28073 3863 879, 28072 3863 878, 28070 3862 877, 28069 3862 876, 28061 3860 876, 28047 3860 875, 28027 3860 875, 28001 3858 874, 27975 3858 877, 27946 3858 876, 27914 3858 879, 27878 3858 879, 27841 3858 874, 27799 3858 874, 27754 3858 869, 27707 3858 869, 27658 3858 872, 27610 3862 871, 27560 3866 874, 27508 3872 872, 27456 3880 871, 27402 3887 870, 27349 3895 868, 27296 3902 867, 27242 3909 865, 27193 3914 864, 27144 3917 866, 27099 3918 865, 27054 3918 865, 27014 3918 865, 26976 3918 862, 26940 3916 862, 26908 3912 862, 26882 3906 862, 26856 3902 863, 26833 3896 863, 26816 3892 863, 26798 3889 863, 26779 3885 862, 26758 3882 863, 26733 3878 862, 26708 3877 862, 26683 3877 861, 26658 3877 858, 26634 3877 858, 26616 3877 855, 26597 3877 855, 26586 3877 854, 26580 3877 855, 26573 3878 855, 26573 3878 856, 26571 3878 856, 26571 3878 858, 26570 3878 858, 26568 3878 858, 26567 3878 858, 26565 3878 858, 26564 3878 858, 26563 3878 858, 26561 3878 858, 26560 3878 855, 26558 3878 854, 26557 3878 853, 26555 3878 851, 26552 3881 851, 26548 3884 850, 26542 3892 849, 26538 3912 848, 26535 3935 847, 26532 3971 847, 26531 4010 846, 26528 4056 846, 26525 4105 844, 26522 4160 844, 26515 4218 843, 26511 4279 844, 26505 4341 842, 26499 4405 843, 26493 4468 846, 26487 4532 845, 26479 4596 849, 26473 4659 848, 26469 4721 847, 26464 4783 848, 26461 4845 846, 26458 4904 847, 26458 4959 846, 26458 5015 846, 26458 5066 846, 26458 5119 845, 26458 5170 847, 26458 5223 846, 26458 5275 849, 26458 5329 850, 26458 5380 848, 26458 5432 848, 26458 5479 847, 26458 5523 848, 26458 5557 848, 26458 5582 848, 26460 5600 848, 26460 5612 848, 26460 5617 848, 26461 5623 848, 26461 5623 849, 26461 5623 849, 26461 5623 850, 26461 5624 851, 26463 5626 852, 26463 5628 854, 26463 5629 855, 26463 5631 856, 26463 5632 858, 26463 5634 859, 26464 5634 861, 26464 5635 862, 26464 5635 865, 26464 5636 865, 26464 5636 866, 26464 5638 867, 26464 5638 866, 26464 5638 867, 26464 5639 867, 26466 5639 866, 26466 5639 867, 26466 5639 866, 26466 5639 866, 26467 5639 867, 26467 5639 866, 26470 5638 865, 26473 5634 863, 26479 5628 862, 26486 5621 860, 26493 5617 859, 26506 5609 858, 26525 5604 858, 26549 5597 856, 26576 5591 855, 26609 5586 854, 26645 5582 853, 26687 5577 852, 26733 5574 851, 26781 5567 849, 26833 5562 849, 26886 5557 846, 26940 5552 845, 26993 5549 844, 27047 5547 841, 27097 5547 840, 27145 5547 839, 27193 5547 837, 27238 5547 837, 27284 5547 836, 27329 5549 836, 27376 5549 837, 27423 5549 837, 27473 5549 837, 27525 5549 838, 27580 5545 838, 27634 5540 838, 27689 5535 838, 27741 5530 837, 27789 5528 837, 27833 5528 836, 27872 5528 836, 27907 5528 835, 27936 5528 833, 27961 5528 832, 27978 5532 831, 27992 5535 831, 28001 5538 833, 28011 5542 832, 28020 5545 832, 28024 5547 832, 28033 5550 830, 28038 5552 831, 28043 5554 832, 28047 5554 832, 28052 5554 832, 28058 5554 833, 28069 5554 832, 28079 5554 832, 28084 5554 833, 28095 5554 833, 28099 5554 835, 28104 5552 836, 28108 5550 837, 28108 5550 838, 28108 5549 839, 28108 5549 840, 28109 5547 841, 28111 5545 842, 28112 5545 843, 28114 5542 844, 28115 5542 845, 28120 5537 845, 28123 5533 845, 28127 5530 846, 28131 5523 847, 28133 5518 847, 28134 5513 849, 28137 5503 850, 28138 5496 851, 28140 5484 851, 28144 5467 851, 28146 5457 852, 28147 5439 855, 28149 5420 855, 28150 5400 856, 28152 5373 856, 28152 5346 854, 28153 5320 854, 28153 5291 854, 28156 5260 855, 28157 5228 854, 28158 5196 855, 28160 5162 851, 28161 5125 850, 28164 5091 850, 28166 5052 849, 28169 5017 851, 28172 4978 851, 28173 4942 851, 28175 4905 850, 28178 4870 850, 28179 4838 850, 28182 4807 850, 28183 4785 849, 28183 4766 849, 28183 4752 849, 28183 4737 850, 28183 4717 850, 28183 4703 850, 28183 4686 850, 28182 4676 850, 28180 4671 850, 28179 4661 851, 28178 4657 851, 28176 4652 851, 28173 4642 850, 28172 4638 849, 28170 4633 850, 28167 4625 850, 28166 4621 850, 28164 4617 850, 28164 4613 850, 28164 4613 849, 28163 4606 849, 28163 4600 849, 28163 4593 849, 28163 4589 849, 28163 4589 848, 28161 4588 848, 28161 4582 848, 28161 4576 848, 28161 4570 848, 28161 4559 845, 28161 4553 846, 28161 4547 843, 28161 4536 844, 28161 4532 843, 28161 4526 843, 28163 4521 843, 28163 4521 842, 28163 4520 841, 28163 4520 840, 28163 4518 840, 28164 4517 839, 28164 4515 839, 28164 4514 837, 28164 4512 836, 28166 4511 835, 28166 4509 834, 28166 4509 834, 28166 4507 833, 28166 4507 832, 28166 4507 831, 28166 4507 830, 28166 4505 829, 28166 4505 827, 28167 4504 826, 28167 4504 823, 28167 4502 819, 28167 4502 814, 28167 4500 806, 28167 4500 795, 28167 4499 780, 28167 4499 759, 28167 4499 719, 28167 4497 644, 28167 4492 517, 28164 4480 229</trace>
  <trace timeOffset="213623.22" brushRef="#br1" contextRef="#ctx0"> 27481 4109 112, 27481 4109 137, 27481 4109 163, 27481 4109 187, 27481 4109 212, 27481 4109 239, 27481 4109 271, 27481 4109 306, 27481 4109 341, 27481 4109 376, 27481 4109 411, 27473 4081 446, 27472 4068 480, 27470 4056 513, 27469 4042 543, 27467 4030 569, 27467 4016 592, 27467 4002 614, 27467 3989 632, 27467 3975 646, 27467 3970 660, 27467 3957 671, 27467 3953 683, 27467 3946 695, 27467 3942 704, 27467 3942 714, 27467 3941 718, 27467 3941 718, 27467 3941 717, 27467 3938 714, 27467 3938 713, 27467 3941 714, 27466 3955 714, 27465 3979 714, 27463 4007 714, 27462 4036 712, 27459 4066 712, 27456 4100 713, 27452 4138 712, 27449 4178 714, 27446 4223 714, 27443 4270 715, 27440 4318 715, 27439 4368 718, 27437 4417 721, 27434 4466 722, 27433 4509 726, 27431 4550 728, 27431 4585 730, 27431 4617 734, 27431 4646 737, 27431 4671 741, 27431 4686 744, 27433 4703 748, 27434 4713 752, 27436 4717 756, 27437 4723 759, 27437 4723 762, 27437 4723 765, 27437 4723 767, 27439 4725 770, 27439 4726 774, 27440 4728 778, 27440 4729 783, 27440 4731 787, 27442 4732 792, 27442 4734 794, 27442 4735 797, 27443 4737 801, 27443 4737 805, 27444 4738 807, 27444 4738 809, 27446 4738 811, 27446 4740 813, 27447 4740 816, 27456 4740 818, 27472 4740 819, 27492 4740 820, 27519 4740 821, 27546 4740 820, 27573 4740 820, 27601 4738 819, 27630 4737 818, 27658 4737 818, 27687 4737 817, 27716 4737 818, 27745 4737 818, 27773 4737 818, 27800 4737 818, 27826 4737 818, 27845 4737 818, 27865 4737 819, 27884 4737 819, 27897 4737 819, 27916 4737 818, 27927 4737 815, 27932 4737 814, 27938 4737 813, 27938 4737 813, 27938 4737 814, 27938 4737 814, 27939 4737 813, 27946 4737 814, 27950 4737 814, 27956 4737 815, 27961 4737 817, 27965 4737 817, 27971 4737 818, 27978 4737 818, 27984 4738 817, 27988 4738 818, 27994 4738 817, 28000 4738 817, 28007 4738 818, 28007 4738 817, 28007 4738 818, 28007 4738 819, 28008 4738 819, 28010 4740 820, 28011 4740 821, 28013 4740 822, 28014 4740 825, 28015 4740 825, 28017 4740 825, 28017 4740 822, 28018 4740 811, 28018 4740 792, 28013 4735 754, 27997 4725 680, 27975 4711 555, 27946 4694 320, 27917 4679 39</trace>
  <trace timeOffset="213968.23" brushRef="#br1" contextRef="#ctx0"> 27703 4022 315, 27703 4022 360, 27703 4022 405, 27703 4022 451, 27703 4022 493, 27703 4022 528, 27703 4022 550, 27703 4022 561, 27703 4022 565, 27703 4022 571, 27703 4022 579, 27727 4016 588, 27710 4052 597, 27684 4093 603, 27656 4138 611, 27624 4181 617, 27592 4223 624, 27562 4262 631, 27536 4296 638, 27514 4323 644, 27498 4345 650, 27485 4360 655, 27478 4374 660, 27473 4382 663, 27470 4386 665, 27469 4391 664, 27469 4391 663, 27467 4395 660, 27467 4400 656, 27466 4405 651, 27466 4410 642, 27466 4410 623, 27465 4410 583, 27465 4410 511, 27465 4412 384, 27465 4412 145</trace>
  <trace timeOffset="214235.25" brushRef="#br1" contextRef="#ctx0"> 27864 3993 364, 27864 3993 378, 27864 3993 397, 27864 3993 424, 27864 3993 456, 27864 3993 488, 27836 4096 515, 27816 4138 537, 27793 4185 553, 27764 4235 567, 27729 4291 575, 27693 4345 582, 27654 4399 588, 27615 4450 588, 27575 4496 592, 27540 4534 594, 27510 4566 594, 27485 4588 598, 27466 4606 599, 27452 4618 600, 27446 4625 599, 27443 4628 597, 27443 4628 594, 27442 4628 586, 27442 4628 570, 27442 4628 533, 27442 4628 469, 27455 4618 381, 27473 4600 262, 27499 4574 126</trace>
  <trace timeOffset="214490.27" brushRef="#br1" contextRef="#ctx0"> 27830 4177 228, 27830 4177 251, 27830 4177 273, 27830 4177 295, 27830 4177 321, 27830 4177 349, 27830 4177 373, 27865 4279 396, 27856 4313 414, 27841 4348 431, 27823 4386 445, 27799 4427 455, 27770 4468 460, 27739 4511 462, 27705 4552 465, 27670 4591 465, 27633 4625 465, 27599 4657 467, 27569 4683 467, 27543 4703 466, 27527 4714 458, 27515 4721 436, 27513 4725 368, 27513 4725 209</trace>
  <trace timeOffset="214744.28" brushRef="#br1" contextRef="#ctx0"> 27995 4299 309, 27995 4299 341, 27995 4299 370, 27995 4299 396, 27995 4299 412, 27995 4299 427, 27939 4395 438, 27921 4417 447, 27901 4443 457, 27878 4471 462, 27855 4500 468, 27829 4526 470, 27803 4550 472, 27780 4571 472, 27761 4589 473, 27745 4601 472, 27738 4609 469, 27735 4613 459, 27735 4613 439, 27733 4613 399, 27733 4613 335, 27733 4613 231, 27739 4611 42</trace>
  <trace timeOffset="214996.3" brushRef="#br1" contextRef="#ctx0"> 28061 4427 247, 28061 4427 293, 28061 4427 330, 28061 4427 356, 28004 4524 371, 27981 4550 379, 27956 4579 379, 27932 4606 373, 27907 4630 357, 27887 4652 310, 27871 4666 111</trace>
  <trace timeOffset="216135.36" brushRef="#br1" contextRef="#ctx0"> 26077 1937 466, 26077 1937 489, 26077 1937 518, 26077 1937 528, 26077 1937 537, 26077 1937 547, 26077 1937 541, 26077 1937 550, 26077 1937 548, 26038 2017 552, 26015 2084 556, 25986 2167 562, 25955 2257 565, 25921 2355 573, 25886 2453 587, 25850 2552 599, 25814 2648 616, 25780 2738 633, 25752 2820 645, 25730 2890 660, 25711 2948 674, 25699 2992 685, 25691 3021 693, 25688 3038 699, 25688 3045 706, 25688 3048 713, 25688 3052 721, 25688 3057 730, 25691 3057 737, 25702 3043 742, 25717 3014 744, 25740 2969 744, 25763 2914 744, 25783 2854 743, 25806 2787 744, 25827 2718 743, 25846 2646 734, 25867 2569 727, 25890 2484 717, 25913 2395 712, 25937 2305 713, 25963 2215 713, 25989 2131 715, 26013 2056 715, 26036 1992 704, 26055 1941 694, 26071 1899 684, 26084 1867 674, 26092 1848 676, 26097 1838 676, 26100 1835 674, 26100 1835 669, 26101 1835 665, 26104 1845 661, 26107 1867 672, 26109 1904 684, 26109 1951 694, 26109 2010 705, 26100 2080 702, 26089 2155 702, 26075 2233 700, 26062 2309 701, 26049 2376 699, 26041 2434 700, 26033 2479 712, 26029 2515 715, 26028 2539 726, 26028 2556 732, 26028 2569 733, 26028 2573 739, 26028 2579 742, 26028 2579 746, 26028 2579 752, 26028 2579 757, 26035 2579 760, 26046 2573 759, 26064 2555 749, 26086 2527 745, 26110 2493 736, 26135 2455 735, 26159 2411 736, 26181 2363 734, 26206 2310 735, 26229 2255 734, 26250 2198 736, 26269 2143 737, 26288 2096 739, 26305 2056 740, 26317 2024 741, 26324 2002 742, 26328 1992 742, 26331 1988 741, 26331 1988 736, 26331 1985 730, 26331 1988 724, 26331 2005 720, 26331 2036 718, 26330 2081 719, 26323 2138 717, 26315 2196 717, 26306 2256 715, 26300 2309 715, 26295 2353 714, 26294 2389 715, 26294 2419 716, 26295 2439 717, 26306 2458 720, 26318 2471 722, 26333 2481 726, 26346 2489 726, 26362 2493 727, 26380 2493 727, 26402 2493 726, 26428 2489 723, 26450 2481 718, 26470 2471 708, 26489 2459 684, 26503 2446 640, 26517 2429 561, 26529 2411 404, 26538 2392 139</trace>
  <trace timeOffset="216618.39" brushRef="#br1" contextRef="#ctx0"> 26998 1976 490, 26998 1976 518, 26998 1976 548, 26998 1976 580, 26998 1976 597, 26998 1976 606, 26934 1895 610, 26925 1884 609, 26921 1877 618, 26918 1874 624, 26908 1872 625, 26899 1872 636, 26883 1883 645, 26860 1904 654, 26834 1932 666, 26805 1969 665, 26775 2012 664, 26746 2060 664, 26719 2110 664, 26694 2162 664, 26677 2213 667, 26664 2257 669, 26657 2298 674, 26655 2334 676, 26655 2363 681, 26662 2387 686, 26678 2407 691, 26696 2427 694, 26719 2444 698, 26745 2458 698, 26774 2469 700, 26804 2481 700, 26837 2489 699, 26872 2496 699, 26907 2503 699, 26943 2506 699, 26976 2508 699, 27009 2508 699, 27041 2508 701, 27071 2505 702, 27099 2498 703, 27125 2489 704, 27148 2481 704, 27170 2469 706, 27183 2462 709, 27193 2458 711, 27197 2456 714, 27197 2456 716, 27197 2455 717, 27197 2455 718, 27199 2453 717, 27199 2452 716, 27200 2450 714, 27200 2449 713, 27200 2444 711, 27200 2439 710, 27197 2437 709, 27196 2434 706, 27196 2434 704, 27194 2432 699, 27194 2432 688, 27190 2427 658, 27183 2421 579, 27176 2412 310, 27165 2400 23</trace>
  <trace timeOffset="225634.9" brushRef="#br1" contextRef="#ctx0"> 24782 4330 509, 24782 4330 524, 24782 4330 546, 24782 4330 574, 24782 4330 604, 24782 4330 635, 24782 4330 658, 24782 4330 680, 24782 4330 697, 24782 4330 712, 24782 4330 724, 24761 4321 735, 24761 4320 740, 24761 4320 743, 24761 4317 743, 24768 4313 743, 24790 4309 746, 24822 4304 751, 24864 4300 757, 24919 4296 762, 24982 4291 766, 25055 4286 769, 25134 4282 771, 25216 4279 772, 25301 4277 773, 25386 4275 773, 25472 4275 773, 25558 4275 773, 25641 4277 771, 25720 4284 770, 25798 4289 769, 25869 4299 768, 25937 4308 767, 26001 4317 766, 26061 4325 765, 26113 4335 766, 26163 4345 766, 26210 4352 766, 26253 4357 766, 26289 4364 766, 26323 4368 766, 26351 4371 767, 26370 4374 767, 26382 4374 768, 26392 4374 769, 26399 4374 769, 26405 4374 771, 26411 4374 773, 26411 4374 775, 26411 4374 777, 26411 4374 779, 26412 4374 778, 26414 4374 777, 26415 4374 776, 26415 4374 773, 26415 4374 771, 26415 4368 766, 26415 4359 759, 26409 4345 745, 26398 4328 723, 26382 4313 690, 26360 4296 646, 26335 4275 592, 26301 4255 530, 26260 4230 471, 26215 4206 423, 26165 4180 396, 26112 4156 381, 26061 4132 382, 26009 4110 388, 25960 4092 402, 25918 4076 422, 25881 4064 447, 25857 4057 476, 25837 4051 507, 25827 4046 538, 25822 4045 568, 25817 4043 595, 25817 4043 617, 25815 4042 632, 25815 4042 641, 25815 4042 646, 25815 4041 648, 25815 4041 649, 25815 4041 651, 25822 4041 652, 25837 4045 656, 25858 4054 661, 25884 4066 667, 25912 4081 673, 25942 4098 676, 25974 4117 679, 26006 4141 680, 26036 4163 682, 26068 4188 683, 26097 4210 686, 26127 4235 686, 26156 4255 687, 26185 4275 687, 26210 4293 686, 26234 4309 686, 26256 4321 686, 26271 4328 686, 26283 4337 686, 26292 4339 686, 26295 4341 686, 26300 4345 687, 26300 4345 690, 26300 4345 696, 26300 4348 702, 26295 4359 708, 26283 4373 714, 26265 4389 717, 26244 4405 722, 26223 4420 726, 26201 4432 726, 26184 4443 727, 26169 4451 726, 26158 4459 722, 26149 4463 717, 26142 4470 708, 26132 4480 686, 26124 4483 637, 26112 4492 536, 26098 4500 323, 26086 4507 49</trace>
  <trace timeOffset="226534.95" brushRef="#br1" contextRef="#ctx0"> 26323 5025 351, 26323 5025 431, 26323 5025 501, 26323 5025 555, 26323 5025 591, 26323 5025 613, 26323 5025 625, 26323 5025 635, 26323 5025 641, 26236 5020 644, 26198 5020 646, 26155 5017 647, 26103 5017 648, 26043 5013 645, 25974 5012 644, 25895 5010 642, 25805 5008 641, 25707 5008 641, 25600 5008 641, 25490 5008 643, 25376 5012 646, 25260 5017 654, 25146 5027 669, 25040 5036 689, 24943 5045 710, 24859 5056 729, 24791 5063 742, 24738 5071 750, 24705 5075 753, 24686 5077 755, 24679 5078 755, 24679 5078 754, 24677 5078 752, 24677 5078 750, 24677 5078 749, 24677 5079 749, 24680 5079 750, 24696 5079 749, 24719 5079 747, 24750 5079 741, 24779 5079 729, 24805 5079 708, 24823 5079 679, 24842 5079 641, 24859 5078 600, 24873 5077 557, 24891 5075 516, 24910 5071 476, 24926 5063 441, 24948 5052 413, 24965 5041 394, 24985 5025 381, 25002 5008 375, 25019 4988 376, 25034 4969 384, 25047 4949 398, 25060 4931 417, 25070 4914 443, 25078 4902 471, 25087 4892 503, 25093 4884 532, 25096 4881 556, 25099 4878 573, 25099 4878 582, 25099 4877 587, 25099 4877 589, 25099 4877 589, 25099 4877 590, 25093 4889 591, 25076 4908 590, 25052 4932 588, 25023 4959 586, 24990 4984 583, 24953 5008 581, 24917 5032 580, 24879 5054 580, 24845 5072 585, 24815 5087 591, 24788 5099 600, 24770 5107 614, 24759 5110 624, 24750 5114 633, 24747 5118 639, 24742 5121 643, 24741 5131 650, 24741 5146 653, 24750 5167 660, 24770 5199 665, 24796 5225 667, 24830 5254 668, 24871 5281 667, 24919 5308 665, 24969 5334 663, 25021 5358 661, 25073 5378 660, 25122 5392 660, 25166 5403 660, 25207 5410 658, 25240 5415 660, 25263 5417 661, 25279 5418 663, 25284 5418 666, 25284 5418 670, 25284 5418 677, 25284 5418 683, 25284 5418 688, 25284 5420 693, 25284 5420 694, 25277 5420 697, 25263 5421 700, 25250 5423 702, 25237 5423 703, 25225 5424 701, 25219 5424 693, 25215 5425 672, 25215 5425 618, 25213 5425 483, 25213 5425 205</trace>
  <trace timeOffset="230235.17" brushRef="#br1" contextRef="#ctx0"> 27054 6733 338, 27054 6733 370, 27054 6733 402, 27054 6733 434, 27054 6733 467, 27054 6733 501, 27054 6733 535, 27035 6813 563, 27035 6818 589, 27035 6825 608, 27035 6825 621, 27035 6825 632, 27035 6825 640, 27035 6826 648, 27035 6828 658, 27035 6829 671, 27035 6831 684, 27035 6832 699, 27035 6834 715, 27035 6835 728, 27035 6837 739, 27037 6837 749, 27037 6838 756, 27037 6838 764, 27037 6838 771, 27038 6838 777, 27038 6838 781, 27038 6825 784, 27038 6803 785, 27038 6774 785, 27038 6738 785, 27038 6696 786, 27038 6649 787, 27038 6592 784, 27038 6527 784, 27037 6457 779, 27035 6377 778, 27031 6295 779, 27028 6212 778, 27027 6128 782, 27027 6046 780, 27027 5966 778, 27027 5886 778, 27028 5805 774, 27037 5726 774, 27045 5649 777, 27056 5574 775, 27068 5503 777, 27080 5436 776, 27094 5375 775, 27108 5315 775, 27121 5259 772, 27135 5203 774, 27148 5148 773, 27162 5093 775, 27176 5037 777, 27190 4983 776, 27203 4925 778, 27219 4870 778, 27235 4814 779, 27252 4763 780, 27270 4716 782, 27288 4671 783, 27308 4632 784, 27326 4596 786, 27343 4566 784, 27361 4538 786, 27378 4514 783, 27394 4495 784, 27410 4475 785, 27426 4461 785, 27442 4443 785, 27456 4427 785, 27473 4410 785, 27492 4395 785, 27510 4380 785, 27530 4365 785, 27550 4350 785, 27572 4335 784, 27595 4321 784, 27622 4308 783, 27650 4299 783, 27680 4291 783, 27712 4288 782, 27744 4286 781, 27777 4286 780, 27810 4289 778, 27844 4299 777, 27877 4309 777, 27909 4323 776, 27941 4339 776, 27969 4356 775, 27995 4374 773, 28020 4394 772, 28043 4414 771, 28062 4436 769, 28081 4461 768, 28098 4487 771, 28112 4515 769, 28128 4544 772, 28140 4571 771, 28152 4600 770, 28163 4625 770, 28172 4652 768, 28180 4678 768, 28187 4703 767, 28190 4729 766, 28190 4755 765, 28190 4780 764, 28179 4809 762, 28166 4838 762, 28146 4870 760, 28123 4905 761, 28096 4940 760, 28066 4975 761, 28033 5007 760, 28001 5036 760, 27968 5060 759, 27938 5078 760, 27910 5092 761, 27893 5099 762, 27874 5103 764, 27859 5103 766, 27847 5099 768, 27832 5086 770, 27819 5067 771, 27812 5044 771, 27806 5013 772, 27803 4976 772, 27803 4934 773, 27803 4887 771, 27804 4838 771, 27812 4790 770, 27822 4743 772, 27832 4700 773, 27844 4661 774, 27858 4623 773, 27872 4588 774, 27891 4553 776, 27910 4520 773, 27935 4488 774, 27964 4456 770, 27992 4427 768, 28026 4400 767, 28059 4374 766, 28092 4352 766, 28130 4332 765, 28164 4313 764, 28199 4299 763, 28232 4286 762, 28266 4275 761, 28296 4270 760, 28325 4267 757, 28351 4267 754, 28375 4267 752, 28397 4272 750, 28419 4284 750, 28439 4301 748, 28457 4320 747, 28474 4341 746, 28488 4362 745, 28503 4385 743, 28514 4407 742, 28529 4429 741, 28540 4450 741, 28553 4470 745, 28565 4488 745, 28577 4507 749, 28591 4524 748, 28606 4538 749, 28620 4552 751, 28633 4567 751, 28646 4582 752, 28657 4596 753, 28669 4613 753, 28679 4632 753, 28686 4652 753, 28692 4675 752, 28697 4700 752, 28698 4729 752, 28698 4761 752, 28697 4795 751, 28689 4829 750, 28679 4865 749, 28666 4895 749, 28655 4919 749, 28647 4935 751, 28640 4945 753, 28639 4949 757, 28639 4949 761, 28637 4949 764, 28637 4949 767, 28631 4949 767, 28623 4949 767, 28611 4940 767, 28595 4927 767, 28582 4908 767, 28571 4887 768, 28560 4863 767, 28552 4838 768, 28543 4809 767, 28536 4782 768, 28530 4755 768, 28526 4726 769, 28524 4698 768, 28524 4667 769, 28524 4637 768, 28527 4603 768, 28537 4570 768, 28555 4534 763, 28577 4497 763, 28604 4461 759, 28639 4426 756, 28676 4392 755, 28717 4364 752, 28757 4339 751, 28799 4320 749, 28838 4304 748, 28876 4292 748, 28912 4284 746, 28945 4282 745, 28973 4282 743, 29000 4282 740, 29023 4292 737, 29043 4309 736, 29059 4330 734, 29074 4357 733, 29084 4388 732, 29091 4422 728, 29098 4461 730, 29101 4504 729, 29101 4546 731, 29101 4588 732, 29101 4628 731, 29101 4664 730, 29098 4698 729, 29094 4729 729, 29090 4760 728, 29085 4788 730, 29078 4817 731, 29068 4848 732, 29055 4878 733, 29039 4910 733, 29020 4940 733, 28999 4969 733, 28980 4996 733, 28958 5020 734, 28940 5042 733, 28922 5059 733, 28911 5071 732, 28903 5077 733, 28900 5079 734, 28900 5079 734, 28894 5079 736, 28883 5078 737, 28871 5069 738, 28857 5054 738, 28844 5034 739, 28835 5010 738, 28828 4983 739, 28822 4952 740, 28818 4920 742, 28817 4887 745, 28815 4853 745, 28815 4821 744, 28815 4788 744, 28820 4756 742, 28828 4729 742, 28838 4705 742, 28850 4683 741, 28866 4664 738, 28882 4646 735, 28903 4630 732, 28925 4613 730, 28951 4600 728, 28977 4586 727, 29002 4576 726, 29028 4567 726, 29051 4559 724, 29068 4555 723, 29078 4552 722, 29087 4552 720, 29093 4552 718, 29104 4552 717, 29117 4552 717, 29129 4559 716, 29142 4573 717, 29152 4589 716, 29162 4611 715, 29171 4638 714, 29179 4671 715, 29188 4708 714, 29194 4749 717, 29200 4792 716, 29202 4841 717, 29205 4889 717, 29205 4939 717, 29205 4988 717, 29205 5037 718, 29205 5086 720, 29205 5134 720, 29201 5179 723, 29195 5224 722, 29188 5268 723, 29178 5310 726, 29168 5354 727, 29155 5402 730, 29142 5450 730, 29127 5499 731, 29108 5550 733, 29090 5602 735, 29071 5653 734, 29051 5704 736, 29031 5755 738, 29012 5806 737, 28993 5854 740, 28978 5900 740, 28963 5942 741, 28952 5981 743, 28942 6019 744, 28935 6055 747, 28929 6094 748, 28923 6133 751, 28916 6174 752, 28909 6215 755, 28903 6258 757, 28897 6301 759, 28890 6343 760, 28883 6386 763, 28874 6428 766, 28867 6467 767, 28858 6504 772, 28848 6539 773, 28840 6571 774, 28831 6602 777, 28822 6629 778, 28815 6653 781, 28809 6678 783, 28803 6700 786, 28799 6723 790, 28795 6745 793, 28789 6769 794, 28786 6793 796, 28782 6815 796, 28777 6837 798, 28773 6860 801, 28769 6879 803, 28764 6899 804, 28760 6914 805, 28757 6928 803, 28754 6936 805, 28753 6946 805, 28750 6957 807, 28749 6962 810, 28747 6970 813, 28746 6975 816, 28744 6979 819, 28741 6989 823, 28740 6993 826, 28738 6997 830, 28735 7007 833, 28734 7011 836, 28731 7016 839, 28728 7027 840, 28727 7031 841, 28726 7035 842, 28724 7040 843, 28724 7040 844, 28723 7040 846, 28723 7040 847, 28723 7042 848, 28721 7043 849, 28721 7045 850, 28720 7046 850, 28720 7047 851, 28720 7049 853, 28720 7051 854, 28720 7051 855, 28718 7051 855, 28718 7051 853, 28717 7049 849, 28717 7034 841, 28715 7005 822, 28712 6963 782, 28711 6909 678, 28709 6845 379, 28709 6770 61</trace>
  <trace timeOffset="234858.44" brushRef="#br1" contextRef="#ctx0"> 29902 4075 463, 29902 4075 495, 29902 4075 528, 29902 4075 557, 29902 4075 577, 29902 4075 589, 29902 4075 594, 29902 4075 599, 29902 4075 610, 29902 4075 624, 29925 4180 645, 29928 4248 665, 29928 4325 685, 29928 4410 705, 29928 4497 720, 29924 4584 732, 29918 4671 740, 29911 4752 742, 29907 4828 745, 29904 4893 746, 29902 4949 747, 29902 4991 746, 29902 5025 747, 29904 5045 747, 29907 5057 744, 29908 5061 735, 29908 5061 713, 29908 5061 654, 29907 5061 524, 29891 5061 240</trace>
  <trace timeOffset="235144.45" brushRef="#br1" contextRef="#ctx0"> 30021 4163 524, 30021 4163 551, 30021 4163 581, 30021 4163 614, 30021 4163 641, 30021 4163 656, 30021 4163 663, 30021 4163 664, 30021 4163 663, 30021 4163 661, 30119 4206 660, 30141 4242 655, 30157 4284 649, 30170 4325 642, 30176 4368 633, 30176 4406 623, 30176 4441 617, 30167 4471 616, 30154 4495 617, 30138 4512 623, 30119 4524 627, 30105 4529 632, 30086 4531 635, 30066 4531 636, 30045 4527 639, 30019 4520 638, 29998 4509 640, 29983 4502 641, 29970 4492 641, 29963 4485 640, 29957 4475 634, 29951 4467 617, 29951 4458 569, 29951 4442 462, 29959 4427 203</trace>
  <trace timeOffset="235596.47" brushRef="#br1" contextRef="#ctx0"> 30359 4212 346, 30359 4212 358, 30359 4212 363, 30368 4299 363, 30372 4323 359, 30375 4339 355, 30376 4350 350, 30378 4357 349, 30379 4362 350, 30381 4367 356, 30382 4371 366, 30382 4371 381, 30382 4371 400, 30382 4371 424, 30382 4371 455, 30382 4371 489, 30379 4371 528, 30375 4374 557, 30369 4375 583, 30365 4377 602, 30365 4377 616, 30364 4377 627, 30364 4377 635, 30362 4379 641, 30361 4380 646, 30359 4380 651, 30358 4382 656, 30356 4382 661, 30355 4383 667, 30355 4383 673, 30353 4385 679, 30353 4385 685, 30352 4386 693, 30352 4386 702, 30350 4386 710, 30350 4388 717, 30350 4388 722, 30349 4388 726, 30349 4388 728, 30349 4385 730, 30349 4379 731, 30349 4367 731, 30349 4350 732, 30349 4339 733, 30352 4321 733, 30355 4304 733, 30359 4286 733, 30365 4260 732, 30373 4235 731, 30381 4209 732, 30391 4180 731, 30402 4149 732, 30415 4117 731, 30430 4084 731, 30447 4054 729, 30463 4028 728, 30478 4007 726, 30488 3993 722, 30496 3987 716, 30505 3987 704, 30515 3987 685, 30531 3995 642, 30547 4013 554, 30560 4036 348, 30567 4064 72</trace>
  <trace timeOffset="235963.5" brushRef="#br1" contextRef="#ctx0"> 30695 4169 396, 30695 4169 429, 30695 4169 467, 30695 4169 509, 30695 4169 547, 30695 4169 585, 30695 4169 615, 30609 4250 639, 30595 4291 658, 30580 4332 672, 30570 4374 687, 30566 4414 695, 30566 4450 703, 30566 4483 712, 30576 4511 711, 30592 4535 715, 30609 4553 712, 30631 4566 705, 30652 4570 697, 30673 4570 682, 30693 4570 660, 30710 4559 639, 30726 4542 620, 30739 4524 604, 30749 4504 600, 30755 4480 598, 30758 4454 601, 30758 4429 608, 30758 4403 615, 30755 4377 624, 30749 4352 635, 30742 4330 646, 30736 4316 657, 30729 4301 667, 30726 4292 673, 30723 4288 676, 30722 4284 674, 30722 4284 667, 30721 4284 651, 30716 4284 615, 30710 4284 540, 30700 4284 394, 30689 4292 130</trace>
  <trace timeOffset="236782.55" brushRef="#br1" contextRef="#ctx0"> 30921 4113 382, 30921 4113 429, 30921 4113 467, 30921 4113 502, 30921 4113 538, 30921 4113 575, 30921 4113 609, 30921 4113 637, 30921 4113 655, 30921 4113 665, 30921 4113 668, 30946 4091 670, 30952 4075 671, 30955 4064 672, 30960 4048 673, 30963 4037 674, 30965 4027 675, 30968 4016 678, 30969 4012 680, 30971 4007 684, 30971 4007 689, 30971 4006 695, 30971 4006 701, 30971 4004 708, 30972 4002 713, 30972 4001 717, 30972 4001 720, 30972 4001 724, 30972 4002 731, 30972 4021 741, 30974 4049 754, 30975 4091 766, 30981 4134 779, 30988 4180 787, 30997 4225 795, 31009 4267 799, 31023 4308 802, 31036 4342 804, 31050 4370 805, 31059 4388 804, 31065 4397 804, 31068 4402 804, 31068 4402 804, 31068 4402 806, 31068 4402 808, 31070 4402 811, 31070 4402 812, 31072 4399 814, 31072 4385 815, 31073 4364 817, 31075 4339 819, 31076 4321 821, 31080 4304 821, 31085 4291 821, 31089 4280 820, 31098 4267 819, 31106 4262 817, 31117 4258 815, 31135 4257 812, 31156 4257 810, 31182 4262 808, 31209 4272 808, 31235 4286 809, 31260 4301 807, 31279 4317 805, 31296 4332 798, 31306 4345 792, 31313 4350 781, 31313 4359 773, 31311 4367 768, 31296 4379 761, 31270 4391 757, 31235 4402 755, 31195 4409 752, 31146 4414 754, 31097 4422 755, 31049 4429 756, 31003 4434 756, 30965 4439 755, 30937 4443 751, 30923 4446 738, 30916 4449 715, 30916 4449 684, 30916 4449 646, 30926 4449 599, 30946 4449 542, 30977 4449 472, 31015 4449 396, 31056 4446 317, 31098 4442 255, 31141 4439 206, 31182 4436 184, 31222 4434 177, 31258 4434 187, 31289 4434 205, 31315 4434 231, 31331 4436 271, 31346 4441 324, 31355 4443 390, 31363 4446 459, 31371 4450 526, 31377 4451 578, 31386 4453 617, 31396 4453 639, 31412 4453 650, 31432 4451 653, 31455 4439 652, 31480 4422 649, 31506 4402 645, 31533 4377 640, 31560 4350 632, 31584 4321 622, 31605 4291 612, 31624 4260 604, 31637 4233 599, 31647 4213 597, 31651 4200 597, 31651 4189 600, 31651 4185 604, 31642 4180 611, 31624 4177 620, 31602 4178 632, 31574 4191 647, 31545 4212 668, 31517 4238 690, 31493 4270 711, 31475 4300 728, 31465 4332 740, 31459 4360 748, 31459 4386 752, 31466 4410 755, 31483 4434 752, 31503 4454 747, 31527 4475 733, 31554 4492 696, 31579 4504 632, 31608 4512 519, 31634 4517 277, 31660 4520 9</trace>
  <trace timeOffset="237031.56" brushRef="#br1" contextRef="#ctx0"> 32099 4721 779, 32099 4721 798, 32099 4721 811, 32099 4721 819, 32099 4721 822, 32099 4721 815, 32099 4721 793, 32099 4721 726, 32111 4635 531, 32094 4613 221</trace>
  <trace timeOffset="242022.84" brushRef="#br1" contextRef="#ctx0"> 26982 6521 291, 26982 6521 323, 26982 6521 356, 26982 6521 394, 26982 6521 434, 26982 6521 476, 26982 6521 514, 26982 6521 546, 26973 6435 573, 26970 6428 595, 26969 6423 614, 26969 6418 627, 26969 6418 639, 26969 6416 649, 26968 6411 656, 26966 6408 665, 26966 6403 669, 26965 6399 672, 26965 6399 673, 26963 6399 675, 26963 6399 677, 26963 6401 683, 26963 6418 689, 26963 6447 697, 26966 6486 709, 26966 6532 713, 26966 6583 722, 26963 6636 726, 26954 6694 729, 26944 6752 736, 26931 6810 740, 26918 6868 746, 26904 6927 752, 26892 6982 759, 26879 7034 763, 26869 7084 768, 26862 7129 775, 26854 7171 778, 26849 7209 783, 26846 7243 786, 26846 7274 787, 26846 7302 789, 26846 7321 790, 26846 7339 792, 26846 7353 792, 26846 7365 792, 26846 7377 793, 26846 7382 794, 26848 7388 794, 26848 7388 794, 26848 7388 795, 26848 7388 796, 26848 7389 799, 26849 7390 801, 26849 7392 804, 26849 7393 806, 26851 7395 807, 26851 7397 810, 26851 7398 811, 26851 7398 812, 26851 7400 812, 26853 7400 811, 26853 7400 811, 26853 7400 809, 26853 7400 807, 26853 7403 804, 26853 7403 796, 26853 7403 779, 26853 7403 744, 26853 7403 675, 26851 7389 561, 26843 7366 394, 26833 7336 143</trace>
  <trace timeOffset="242734.89" brushRef="#br1" contextRef="#ctx0"> 26842 6546 248, 26842 6546 305, 26842 6546 363, 26842 6546 412, 26842 6546 462, 26842 6546 509, 26851 6462 547, 26851 6457 577, 26853 6452 599, 26853 6452 614, 26853 6450 623, 26853 6450 628, 26853 6448 629, 26853 6448 628, 26848 6457 629, 26834 6479 638, 26816 6512 643, 26797 6554 654, 26774 6602 663, 26751 6653 669, 26726 6703 677, 26704 6752 682, 26684 6795 690, 26665 6832 694, 26651 6863 699, 26640 6884 703, 26632 6900 706, 26628 6909 712, 26626 6912 715, 26625 6917 719, 26625 6917 724, 26623 6917 729, 26623 6917 734, 26623 6917 739, 26623 6917 744, 26629 6907 748, 26642 6888 750, 26657 6861 753, 26672 6829 755, 26688 6793 757, 26706 6754 759, 26723 6715 760, 26740 6674 762, 26756 6634 764, 26772 6592 767, 26787 6556 766, 26801 6522 768, 26813 6495 769, 26821 6477 773, 26826 6467 777, 26828 6464 780, 26828 6464 781, 26828 6462 781, 26828 6462 781, 26830 6460 781, 26831 6460 781, 26833 6459 781, 26839 6459 780, 26848 6460 780, 26862 6471 779, 26878 6489 781, 26894 6510 786, 26908 6536 786, 26924 6565 792, 26940 6595 792, 26959 6624 792, 26979 6652 793, 26998 6678 793, 27019 6702 794, 27040 6723 795, 27060 6742 796, 27080 6759 796, 27099 6774 797, 27112 6783 797, 27125 6788 797, 27132 6793 797, 27136 6795 794, 27141 6796 793, 27141 6796 792, 27141 6796 790, 27141 6796 783, 27142 6796 769, 27144 6798 733, 27145 6798 650, 27147 6798 490, 27155 6798 195</trace>
  <trace timeOffset="243308.92" brushRef="#br1" contextRef="#ctx0"> 28559 6534 357, 28559 6534 397, 28559 6534 436, 28559 6534 476, 28559 6534 511, 28559 6534 542, 28559 6534 570, 28559 6534 595, 28559 6534 616, 28559 6534 639, 28559 6534 660, 28559 6459 682, 28559 6457 699, 28559 6457 713, 28559 6457 719, 28560 6457 726, 28560 6459 733, 28560 6477 742, 28555 6509 759, 28545 6556 767, 28537 6611 779, 28529 6673 785, 28520 6738 789, 28512 6806 793, 28504 6873 794, 28500 6936 796, 28497 6996 796, 28495 7052 799, 28495 7103 802, 28495 7152 802, 28495 7196 805, 28495 7238 804, 28497 7272 804, 28497 7306 805, 28497 7335 806, 28497 7360 809, 28497 7383 810, 28494 7404 813, 28488 7420 816, 28484 7435 819, 28481 7444 823, 28477 7453 826, 28472 7461 828, 28471 7465 830, 28469 7470 830, 28469 7470 830, 28468 7470 831, 28468 7470 830, 28468 7471 830, 28466 7473 829, 28466 7474 828, 28465 7475 825, 28465 7475 820, 28464 7475 808, 28458 7475 782, 28446 7470 734, 28430 7452 650, 28407 7427 537, 28378 7395 378, 28349 7358 186</trace>
  <trace timeOffset="243775.94" brushRef="#br1" contextRef="#ctx0"> 28131 6970 349, 28131 6970 388, 28131 6970 429, 28131 6970 469, 28131 6970 513, 28131 6970 551, 28131 6970 582, 28131 6970 610, 28179 6888 632, 28182 6885 652, 28186 6882 671, 28189 6879 689, 28189 6879 708, 28189 6878 726, 28189 6878 741, 28190 6878 753, 28192 6875 763, 28193 6875 769, 28195 6875 774, 28196 6875 777, 28198 6875 779, 28204 6875 782, 28211 6879 784, 28225 6892 787, 28241 6909 790, 28258 6929 793, 28278 6953 795, 28298 6975 797, 28319 6997 798, 28341 7019 799, 28361 7039 798, 28381 7054 799, 28403 7071 799, 28422 7084 799, 28441 7093 800, 28454 7100 800, 28469 7103 800, 28478 7106 798, 28491 7106 797, 28509 7106 794, 28526 7096 792, 28549 7082 785, 28574 7064 776, 28601 7040 763, 28629 7013 745, 28657 6982 724, 28686 6948 699, 28712 6914 669, 28737 6884 637, 28757 6857 600, 28776 6834 565, 28789 6820 533, 28800 6810 504, 28806 6803 477, 28809 6800 453, 28817 6795 437, 28820 6791 425, 28822 6788 422, 28831 6783 424, 28835 6779 430, 28843 6774 437, 28850 6766 448, 28857 6759 463, 28864 6754 487, 28867 6750 519, 28870 6747 552, 28870 6747 581, 28870 6745 602, 28870 6745 617, 28869 6757 627, 28857 6779 636, 28834 6814 641, 28800 6855 641, 28759 6903 636, 28714 6953 618, 28663 7005 579, 28614 7051 507, 28566 7091 360, 28524 7124 101</trace>
  <trace timeOffset="244288.97" brushRef="#br1" contextRef="#ctx0"> 29317 6621 556, 29317 6621 564, 29317 6621 583, 29317 6621 612, 29317 6621 646, 29317 6621 678, 29317 6621 706, 29317 6621 724, 29317 6621 735, 29317 6621 741, 29317 6621 742, 29299 6602 743, 29299 6602 744, 29299 6599 746, 29312 6597 747, 29330 6595 749, 29354 6595 749, 29382 6595 750, 29412 6595 751, 29445 6592 752, 29482 6590 752, 29518 6587 751, 29555 6585 749, 29590 6582 745, 29623 6580 738, 29652 6578 726, 29671 6578 700, 29690 6578 664, 29700 6578 604, 29707 6578 531, 29713 6578 440, 29713 6578 338, 29713 6578 207, 29713 6578 49</trace>
  <trace timeOffset="244545.98" brushRef="#br1" contextRef="#ctx0"> 29648 6582 344, 29648 6582 398, 29648 6582 447, 29648 6582 487, 29648 6582 520, 29614 6678 543, 29610 6700 556, 29606 6720 561, 29602 6740 559, 29599 6754 552, 29596 6770 529, 29590 6790 483, 29581 6806 386, 29571 6829 165</trace>
  <trace timeOffset="244826.0" brushRef="#br1" contextRef="#ctx0"> 29240 6950 627, 29240 6950 639, 29240 6950 660, 29240 6950 684, 29240 6950 710, 29240 6950 729, 29240 6950 742, 29240 6950 751, 29240 6950 759, 29240 6950 763, 29240 6950 768, 29291 6928 770, 29314 6924 772, 29340 6920 772, 29366 6917 771, 29393 6912 771, 29422 6907 770, 29451 6903 769, 29479 6899 769, 29505 6892 767, 29529 6888 762, 29547 6885 756, 29564 6882 744, 29574 6880 726, 29580 6879 695, 29587 6879 648, 29591 6879 575, 29602 6879 469, 29613 6879 294, 29626 6884 41</trace>
  <trace timeOffset="245080.02" brushRef="#br1" contextRef="#ctx0"> 30056 6962 572, 30056 6962 609, 30056 6962 658, 30056 6962 709, 30056 6962 747, 30056 6962 773, 30056 6962 790, 30056 6962 798, 30056 6962 801, 30056 6962 797, 30056 6962 784, 30074 6965 755, 30083 6960 689, 30093 6948 509, 30105 6936 203</trace>
  <trace timeOffset="248659.22" brushRef="#br1" contextRef="#ctx0"> 27350 7790 344, 27350 7790 396, 27350 7790 447, 27350 7790 502, 27350 7790 553, 27350 7790 599, 27350 7790 637, 27350 7790 665, 27350 7790 681, 27350 7790 690, 27350 7790 694, 27345 7732 698, 27345 7735 706, 27345 7758 720, 27345 7797 738, 27345 7853 751, 27345 7917 764, 27348 7990 772, 27350 8066 779, 27353 8141 787, 27356 8216 792, 27358 8283 798, 27359 8347 799, 27361 8398 803, 27364 8442 808, 27365 8477 809, 27368 8499 814, 27368 8511 814, 27369 8518 813, 27369 8518 813, 27369 8518 813, 27369 8518 814, 27369 8519 815, 27369 8521 816, 27369 8523 817, 27369 8523 817, 27368 8523 816, 27359 8519 814, 27349 8506 807, 27337 8486 804, 27326 8457 798, 27317 8422 795, 27308 8381 795, 27300 8327 792, 27293 8266 794, 27288 8201 794, 27284 8133 797, 27284 8069 799, 27284 8010 803, 27284 7957 806, 27288 7915 811, 27294 7881 817, 27300 7853 818, 27307 7836 822, 27313 7821 821, 27322 7812 821, 27329 7807 821, 27345 7802 820, 27364 7800 818, 27387 7800 818, 27419 7800 817, 27447 7807 817, 27476 7819 820, 27504 7832 816, 27527 7848 818, 27544 7863 813, 27556 7873 811, 27562 7887 810, 27562 7902 808, 27562 7920 807, 27556 7943 806, 27541 7964 805, 27524 7986 804, 27504 8008 805, 27481 8028 804, 27459 8047 805, 27437 8063 805, 27421 8074 805, 27408 8081 805, 27399 8087 804, 27394 8089 798, 27391 8092 785, 27391 8092 756, 27390 8092 690, 27390 8092 559, 27394 8084 293, 27407 8069 1</trace>
  <trace timeOffset="249012.25" brushRef="#br1" contextRef="#ctx0"> 27832 7925 557, 27832 7925 578, 27832 7925 609, 27832 7925 645, 27832 7925 680, 27818 8008 709, 27813 8020 728, 27809 8035 741, 27806 8045 748, 27804 8049 752, 27804 8061 753, 27804 8072 754, 27804 8082 754, 27807 8097 755, 27810 8107 755, 27818 8111 754, 27824 8117 753, 27835 8121 753, 27844 8124 752, 27856 8124 752, 27871 8124 751, 27885 8122 750, 27898 8117 750, 27910 8108 749, 27920 8097 749, 27926 8090 749, 27930 8075 750, 27930 8058 751, 27930 8039 753, 27926 8015 753, 27916 7991 755, 27903 7969 757, 27890 7949 760, 27878 7934 764, 27868 7922 769, 27861 7915 773, 27856 7913 776, 27847 7910 778, 27836 7910 778, 27823 7918 777, 27803 7935 775, 27786 7957 771, 27771 7986 762, 27755 8020 747, 27745 8051 716, 27741 8082 664, 27739 8110 568, 27741 8132 388, 27754 8149 112</trace>
  <trace timeOffset="249595.28" brushRef="#br1" contextRef="#ctx0"> 28152 7986 597, 28152 7986 628, 28152 7986 660, 28152 7986 687, 28152 7986 708, 28152 7986 722, 28152 7986 729, 28152 7986 733, 28152 7986 735, 28152 7986 737, 28158 7986 740, 28160 7986 743, 28160 7994 746, 28160 8007 752, 28160 8023 757, 28160 8047 764, 28160 8069 770, 28164 8093 776, 28170 8116 780, 28178 8140 783, 28189 8161 785, 28202 8182 786, 28219 8199 786, 28235 8214 787, 28254 8224 786, 28267 8229 785, 28284 8233 783, 28302 8233 782, 28319 8233 782, 28339 8229 783, 28354 8219 783, 28366 8207 781, 28375 8197 779, 28381 8182 777, 28387 8168 777, 28390 8156 778, 28393 8136 780, 28394 8116 781, 28396 8102 783, 28396 8081 783, 28397 8067 786, 28397 8061 789, 28397 8055 792, 28397 8055 794, 28397 8054 796, 28397 8054 796, 28397 8052 797, 28400 8051 798, 28400 8051 799, 28400 8051 802, 28400 8051 804, 28400 8052 806, 28403 8063 807, 28404 8075 807, 28410 8090 806, 28418 8102 806, 28423 8110 805, 28435 8121 805, 28446 8128 804, 28455 8132 805, 28471 8136 803, 28480 8140 800, 28492 8140 797, 28509 8140 792, 28520 8140 785, 28535 8139 780, 28543 8136 773, 28552 8129 767, 28559 8124 762, 28565 8113 759, 28571 8099 757, 28574 8082 757, 28575 8060 759, 28575 8039 759, 28575 8018 761, 28575 8000 763, 28575 7983 766, 28574 7974 771, 28572 7967 775, 28572 7962 781, 28572 7962 783, 28572 7961 784, 28572 7961 784, 28566 7961 782, 28556 7962 778, 28542 7972 772, 28526 7989 759, 28513 8007 727, 28504 8022 663, 28501 8040 561, 28500 8054 372, 28500 8067 94</trace>
  <trace timeOffset="250107.31" brushRef="#br1" contextRef="#ctx0"> 28779 8185 554, 28779 8185 599, 28779 8185 639, 28779 8185 668, 28779 8185 683, 28779 8185 686, 28779 8185 685, 28779 8185 685, 28779 8185 684, 28822 8097 684, 28826 8075 684, 28829 8051 682, 28829 8032 681, 28829 8015 681, 28829 8003 684, 28829 7996 687, 28829 7990 693, 28829 7990 700, 28829 7989 709, 28829 7989 718, 28828 7989 728, 28817 7990 739, 28805 7999 749, 28791 8015 757, 28782 8035 762, 28776 8047 765, 28773 8066 766, 28773 8084 766, 28773 8101 762, 28773 8117 757, 28780 8129 746, 28786 8136 728, 28795 8141 695, 28803 8146 647, 28814 8146 581, 28822 8146 511, 28832 8143 441, 28843 8133 383, 28848 8124 341, 28858 8113 310, 28864 8099 298, 28867 8090 300, 28873 8075 317, 28876 8067 343, 28879 8058 374, 28882 8051 406, 28883 8047 437, 28890 8042 466, 28894 8040 497, 28905 8039 528, 28919 8039 556, 28934 8040 580, 28954 8047 597, 28971 8058 608, 28990 8070 614, 29009 8082 618, 29028 8095 619, 29045 8107 620, 29061 8117 617, 29074 8124 614, 29081 8129 610, 29085 8132 608, 29085 8132 609, 29085 8132 614, 29085 8132 627, 29087 8132 648, 29088 8132 678, 29088 8133 709, 29090 8133 735, 29090 8133 754, 29090 8133 765, 29090 8133 772, 29090 8132 775, 29090 8124 775, 29090 8113 773, 29090 8095 768, 29098 8076 762, 29111 8052 749, 29131 8029 726, 29154 8008 683, 29179 7986 600, 29208 7965 442, 29234 7945 162</trace>
  <trace timeOffset="250569.33" brushRef="#br1" contextRef="#ctx0"> 28430 8588 637, 28430 8588 658, 28430 8588 686, 28430 8588 716, 28430 8588 740, 28338 8584 761, 28310 8599 772, 28283 8620 781, 28257 8647 790, 28234 8678 795, 28212 8710 800, 28193 8747 805, 28178 8785 808, 28164 8821 812, 28153 8857 815, 28146 8891 819, 28141 8922 822, 28141 8950 825, 28141 8975 827, 28141 8997 829, 28149 9017 828, 28160 9032 829, 28173 9046 828, 28183 9056 825, 28199 9061 818, 28215 9065 806, 28234 9065 786, 28260 9065 755, 28284 9061 708, 28309 9053 631, 28332 9036 518, 28357 9014 348, 28381 8988 85</trace>
  <trace timeOffset="250852.34" brushRef="#br1" contextRef="#ctx0"> 28603 8781 608, 28603 8781 649, 28603 8781 691, 28603 8781 727, 28566 8874 757, 28562 8891 777, 28559 8908 790, 28559 8925 794, 28559 8937 796, 28559 8952 796, 28560 8961 796, 28566 8967 796, 28574 8975 794, 28577 8976 794, 28588 8978 795, 28597 8978 796, 28607 8978 801, 28621 8970 802, 28631 8958 803, 28637 8942 803, 28647 8920 801, 28653 8898 802, 28656 8879 802, 28657 8860 804, 28659 8848 805, 28659 8836 807, 28659 8825 807, 28659 8818 807, 28659 8814 807, 28659 8814 806, 28659 8813 804, 28659 8813 801, 28659 8813 797, 28659 8813 787, 28659 8813 768, 28659 8813 729, 28659 8816 654, 28659 8826 526, 28660 8840 260</trace>
  <trace timeOffset="251458.38" brushRef="#br1" contextRef="#ctx0"> 28915 8763 618, 28915 8763 641, 28915 8763 668, 28915 8763 694, 28915 8763 714, 28915 8763 728, 28931 8840 736, 28931 8860 741, 28931 8881 746, 28931 8893 752, 28931 8906 760, 28931 8915 769, 28931 8920 780, 28931 8925 794, 28931 8931 808, 28931 8931 825, 28931 8931 837, 28931 8931 850, 28931 8932 858, 28931 8932 865, 28931 8932 869, 28931 8932 872, 28931 8932 874, 28931 8931 873, 28931 8918 874, 28931 8903 873, 28935 8881 873, 28945 8862 873, 28955 8845 873, 28968 8828 872, 28984 8814 872, 29000 8797 870, 29017 8782 869, 29036 8765 867, 29054 8751 866, 29072 8736 865, 29085 8724 863, 29100 8717 861, 29108 8714 859, 29116 8712 858, 29129 8712 855, 29139 8717 855, 29151 8729 854, 29160 8746 854, 29168 8767 853, 29174 8791 853, 29178 8816 853, 29181 8843 855, 29184 8864 854, 29188 8882 853, 29189 8894 849, 29189 8899 844, 29191 8906 837, 29191 8906 827, 29197 8906 811, 29207 8898 790, 29223 8881 770, 29243 8857 753, 29262 8832 745, 29279 8805 742, 29294 8779 742, 29305 8753 742, 29315 8729 743, 29320 8710 745, 29322 8700 747, 29322 8688 749, 29322 8681 753, 29322 8676 755, 29322 8669 759, 29322 8669 762, 29322 8668 765, 29322 8668 769, 29322 8668 772, 29322 8668 776, 29318 8668 780, 29314 8668 783, 29308 8676 786, 29307 8681 789, 29307 8690 790, 29307 8698 792, 29307 8707 792, 29314 8719 792, 29322 8729 792, 29333 8744 794, 29345 8758 795, 29354 8773 797, 29362 8791 800, 29366 8811 802, 29366 8835 805, 29366 8862 809, 29365 8891 814, 29356 8920 819, 29345 8949 823, 29333 8975 826, 29318 8995 827, 29302 9014 826, 29291 9026 823, 29276 9036 814, 29266 9039 798, 29256 9039 764, 29243 9039 683, 29236 9034 515, 29228 9019 215</trace>
  <trace timeOffset="251867.4" brushRef="#br1" contextRef="#ctx0"> 29550 8649 693, 29550 8649 709, 29550 8649 728, 29550 8649 749, 29550 8649 766, 29550 8649 775, 29550 8649 780, 29515 8729 782, 29515 8747 782, 29515 8763 783, 29515 8783 782, 29515 8796 783, 29515 8808 783, 29515 8820 783, 29515 8828 784, 29516 8838 786, 29518 8843 789, 29519 8847 790, 29519 8847 792, 29519 8847 793, 29519 8847 795, 29526 8847 795, 29536 8847 797, 29552 8840 796, 29570 8826 795, 29588 8808 793, 29607 8788 790, 29628 8765 786, 29649 8739 784, 29670 8714 782, 29691 8690 782, 29711 8665 782, 29727 8646 781, 29740 8632 782, 29748 8624 783, 29750 8621 783, 29750 8621 785, 29750 8620 789, 29750 8620 792, 29750 8632 799, 29748 8651 804, 29737 8681 811, 29724 8712 815, 29711 8746 818, 29699 8779 820, 29690 8811 821, 29685 8840 821, 29684 8865 821, 29684 8886 819, 29684 8901 816, 29688 8913 810, 29694 8920 795, 29704 8925 762, 29717 8928 711, 29730 8928 617, 29748 8922 443, 29762 8906 158</trace>
  <trace timeOffset="252743.45" brushRef="#br1" contextRef="#ctx0"> 29975 8697 677, 29975 8697 703, 29975 8697 731, 29975 8697 756, 29975 8697 775, 29966 8782 789, 29964 8800 795, 29963 8811 796, 29963 8823 797, 29962 8835 796, 29962 8840 795, 29962 8845 797, 29962 8845 797, 29962 8845 799, 29962 8845 802, 29962 8847 803, 29962 8847 806, 29960 8847 809, 29957 8847 810, 29956 8843 814, 29953 8831 814, 29951 8813 817, 29951 8794 817, 29951 8770 816, 29956 8749 817, 29963 8731 816, 29969 8719 817, 29977 8707 816, 29983 8702 814, 29986 8698 814, 29990 8697 812, 29995 8697 810, 29999 8697 809, 30008 8697 809, 30018 8705 810, 30022 8714 813, 30027 8727 813, 30030 8736 813, 30030 8749 814, 30031 8761 813, 30031 8767 813, 30031 8778 814, 30031 8783 814, 30031 8788 814, 30031 8794 814, 30031 8794 811, 30031 8794 810, 30031 8794 810, 30033 8796 808, 30033 8796 808, 30034 8797 806, 30039 8797 805, 30044 8790 804, 30050 8774 803, 30057 8754 802, 30064 8734 803, 30071 8712 802, 30077 8690 802, 30081 8676 802, 30087 8664 801, 30092 8656 800, 30095 8653 798, 30103 8649 797, 30110 8649 797, 30122 8654 797, 30138 8665 799, 30150 8681 800, 30164 8697 800, 30176 8715 800, 30187 8734 798, 30201 8751 798, 30210 8763 797, 30216 8770 795, 30220 8773 790, 30220 8773 782, 30224 8773 770, 30232 8770 757, 30241 8759 743, 30249 8751 731, 30258 8736 724, 30262 8724 721, 30265 8712 721, 30270 8695 721, 30272 8678 724, 30275 8668 727, 30278 8653 731, 30282 8642 735, 30284 8638 738, 30285 8633 741, 30285 8633 745, 30285 8632 750, 30287 8632 759, 30288 8646 770, 30288 8668 783, 30288 8707 797, 30284 8753 808, 30272 8809 819, 30259 8872 827, 30245 8938 838, 30232 9007 845, 30222 9073 850, 30210 9139 855, 30203 9199 854, 30197 9256 855, 30191 9303 852, 30187 9340 847, 30186 9365 846, 30184 9382 845, 30184 9387 845, 30184 9387 846, 30183 9387 847, 30183 9387 847, 30181 9387 848, 30177 9387 849, 30173 9375 850, 30165 9353 852, 30158 9321 853, 30155 9284 854, 30154 9242 855, 30154 9194 852, 30155 9142 853, 30164 9085 850, 30174 9027 848, 30187 8967 848, 30204 8910 845, 30226 8855 843, 30248 8806 840, 30270 8767 840, 30291 8739 840, 30309 8715 840, 30321 8703 841, 30329 8695 842, 30332 8695 841, 30332 8695 841, 30336 8695 841, 30343 8695 839, 30350 8695 839, 30359 8705 839, 30362 8719 840, 30364 8739 840, 30364 8763 840, 30355 8786 838, 30343 8815 838, 30327 8844 837, 30311 8874 836, 30294 8903 833, 30277 8928 829, 30261 8950 819, 30245 8970 805, 30230 8987 780, 30218 8997 741, 30212 9004 673, 30209 9007 567, 30204 9007 388, 30200 9004 108</trace>
  <trace timeOffset="253182.48" brushRef="#br1" contextRef="#ctx0"> 30670 8289 717, 30670 8289 729, 30670 8289 739, 30670 8289 754, 30670 8289 770, 30670 8289 784, 30670 8289 796, 30670 8289 802, 30670 8289 807, 30670 8289 808, 30680 8398 809, 30681 8440 813, 30681 8486 813, 30681 8535 817, 30677 8586 818, 30664 8638 818, 30648 8688 815, 30629 8736 811, 30608 8783 808, 30586 8825 803, 30564 8860 802, 30544 8891 799, 30528 8915 796, 30515 8928 790, 30508 8933 779, 30505 8937 761, 30501 8937 738, 30496 8930 713, 30491 8913 691, 30488 8891 678, 30488 8865 672, 30488 8838 672, 30493 8811 673, 30501 8783 679, 30508 8759 688, 30517 8739 704, 30524 8724 726, 30530 8710 746, 30537 8698 765, 30546 8688 780, 30558 8676 793, 30573 8664 804, 30590 8653 812, 30608 8642 816, 30629 8632 819, 30652 8621 819, 30677 8612 817, 30700 8604 815, 30719 8600 811, 30738 8599 804, 30757 8599 798, 30772 8603 792, 30790 8615 785, 30801 8635 782, 30806 8659 781, 30806 8688 780, 30806 8719 782, 30797 8751 782, 30786 8779 785, 30772 8805 785, 30758 8825 785, 30749 8838 779, 30744 8847 761, 30741 8850 721, 30741 8850 637, 30739 8850 471, 30739 8848 182</trace>
  <trace timeOffset="253450.5" brushRef="#br1" contextRef="#ctx0"> 30843 8553 546, 30843 8553 529, 30843 8553 495, 30843 8553 425, 30843 8553 293, 30843 8553 57</trace>
  <trace timeOffset="253762.52" brushRef="#br1" contextRef="#ctx0"> 30874 8671 682, 30874 8671 698, 30874 8671 716, 30874 8671 733, 30874 8671 745, 30874 8671 752, 30874 8671 752, 30874 8671 749, 30874 8671 745, 30874 8671 740, 30874 8671 734, 30866 8729 730, 30866 8729 727, 30866 8729 727, 30866 8729 728, 30866 8729 732, 30868 8729 736, 30871 8726 741, 30874 8717 747, 30878 8702 752, 30881 8690 757, 30886 8676 762, 30891 8661 766, 30895 8649 769, 30903 8635 772, 30907 8627 774, 30914 8621 775, 30924 8615 776, 30933 8614 776, 30943 8611 775, 30955 8611 774, 30971 8611 774, 30982 8611 773, 30997 8615 774, 31006 8620 774, 31015 8622 773, 31024 8627 772, 31029 8629 769, 31033 8632 767, 31033 8632 766, 31033 8632 765, 31033 8632 766, 31034 8632 767, 31036 8632 768, 31040 8630 770, 31043 8626 771, 31046 8622 773, 31049 8620 775, 31049 8620 777, 31052 8617 779, 31055 8614 781, 31057 8611 783, 31060 8607 787, 31065 8607 792, 31073 8612 796, 31082 8622 800, 31092 8639 802, 31102 8656 803, 31108 8668 800, 31114 8681 796, 31121 8690 786, 31126 8697 771, 31131 8705 743, 31134 8707 697, 31134 8707 621, 31135 8710 512, 31138 8714 346, 31141 8717 116</trace>
  <trace timeOffset="254021.53" brushRef="#br1" contextRef="#ctx0"> 30044 9513 834, 30044 9513 832, 30044 9513 831, 30044 9513 832, 30044 9513 834, 30142 9416 835, 30190 9394 836, 30245 9368 832, 30306 9348 823, 30373 9325 807, 30443 9307 780, 30515 9290 727, 30587 9276 601, 30654 9264 308, 30713 9254 1</trace>
  <trace timeOffset="254302.55" brushRef="#br1" contextRef="#ctx0"> 31595 9356 760, 31595 9356 772, 31595 9356 785, 31595 9356 802, 31595 9356 815, 31595 9356 823, 31595 9356 825, 31595 9356 818, 31595 9356 803, 31595 9356 757, 31595 9356 643, 31645 9269 352, 31634 9244 41</trace>
  <trace timeOffset="256862.69" brushRef="#br1" contextRef="#ctx0"> 5427 5975 286, 5427 5975 326, 5427 5975 368, 5427 5975 414, 5427 5975 462, 5427 5975 512, 5427 5975 557, 5427 5975 596, 5427 5975 624, 5411 5946 645, 5399 5946 660, 5381 5946 670, 5362 5954 676, 5336 5970 679, 5307 5993 681, 5276 6024 684, 5243 6063 685, 5208 6110 691, 5173 6166 696, 5139 6229 703, 5110 6300 711, 5084 6372 718, 5065 6445 729, 5053 6517 737, 5048 6585 747, 5048 6646 754, 5058 6700 760, 5074 6747 764, 5096 6788 769, 5120 6825 773, 5149 6857 776, 5178 6884 782, 5208 6907 787, 5240 6927 794, 5271 6941 799, 5299 6956 804, 5328 6965 807, 5353 6975 812, 5378 6984 815, 5401 6990 818, 5417 6995 820, 5436 6997 821, 5446 6999 825, 5459 6999 825, 5470 6999 825, 5482 6999 826, 5492 6999 825, 5501 6997 827, 5513 6989 829, 5524 6979 830, 5537 6965 830, 5547 6956 829, 5554 6945 825, 5559 6936 819, 5560 6933 806, 5560 6921 784, 5560 6916 747, 5557 6907 680, 5542 6899 570, 5525 6899 373, 5499 6897 95</trace>
  <trace timeOffset="257414.72" brushRef="#br1" contextRef="#ctx0"> 5749 6509 446, 5749 6509 459, 5749 6509 482, 5749 6509 514, 5749 6509 548, 5749 6509 581, 5749 6509 606, 5798 6597 625, 5809 6631 643, 5819 6667 660, 5826 6705 678, 5830 6740 694, 5835 6774 710, 5836 6795 720, 5836 6808 729, 5838 6814 736, 5838 6818 740, 5838 6825 746, 5838 6831 753, 5838 6837 764, 5838 6837 776, 5838 6837 793, 5838 6837 807, 5832 6835 823, 5821 6825 835, 5807 6808 846, 5794 6790 855, 5778 6766 861, 5765 6738 866, 5751 6705 872, 5736 6665 874, 5725 6620 874, 5712 6568 875, 5703 6514 871, 5697 6459 872, 5696 6408 873, 5696 6360 873, 5696 6318 873, 5702 6281 871, 5712 6253 870, 5723 6229 867, 5732 6215 864, 5742 6205 862, 5751 6200 858, 5764 6200 855, 5781 6200 851, 5798 6203 848, 5820 6216 845, 5836 6232 841, 5849 6246 837, 5856 6259 835, 5862 6271 833, 5865 6280 832, 5865 6291 832, 5865 6300 833, 5865 6310 832, 5858 6324 832, 5846 6338 830, 5829 6354 829, 5810 6370 827, 5791 6382 827, 5771 6395 826, 5751 6406 825, 5738 6413 825, 5729 6416 825, 5726 6420 823, 5726 6420 823, 5725 6420 820, 5725 6420 814, 5723 6421 806, 5723 6421 794, 5721 6423 776, 5721 6428 748, 5725 6435 701, 5733 6445 631, 5741 6454 528, 5753 6465 373, 5764 6475 117</trace>
  <trace timeOffset="257828.75" brushRef="#br1" contextRef="#ctx0"> 6066 6673 548, 6066 6673 598, 6066 6673 651, 6066 6673 698, 6066 6673 736, 6066 6673 764, 6066 6673 783, 6066 6673 799, 6066 6673 809, 6066 6673 816, 6066 6673 820, 6057 6650 822, 6057 6650 823, 6057 6659 825, 6060 6676 825, 6066 6696 825, 6072 6720 825, 6078 6745 825, 6085 6766 823, 6093 6786 822, 6098 6799 823, 6104 6811 823, 6108 6818 823, 6109 6822 825, 6114 6829 825, 6118 6832 825, 6121 6835 825, 6124 6838 825, 6124 6838 823, 6124 6838 822, 6124 6838 822, 6125 6838 822, 6125 6840 821, 6127 6840 818, 6127 6840 812, 6128 6841 802, 6128 6841 786, 6130 6841 767, 6130 6841 743, 6131 6843 710, 6131 6843 654, 6132 6843 565, 6132 6843 400, 6132 6843 130</trace>
  <trace timeOffset="258506.78" brushRef="#br1" contextRef="#ctx0"> 6124 6702 10, 6124 6702 17, 6124 6702 20, 6124 6702 25, 6124 6702 28, 6124 6702 30, 6124 6702 31, 6073 6784 31, 6072 6800 30, 6070 6814 24, 6070 6820 12, 6070 6828 0</trace>
  <trace timeOffset="259175.83" brushRef="#br1" contextRef="#ctx0"> 6104 6689 408, 6104 6689 470, 6104 6689 524, 6104 6689 564, 6104 6689 592, 6104 6689 611, 6104 6689 624, 6104 6689 634, 6104 6689 639, 6104 6689 642, 6104 6689 643, 6073 6671 644, 6066 6673 645, 6055 6684 647, 6049 6691 650, 6043 6706 651, 6040 6723 652, 6038 6737 653, 6037 6754 655, 6037 6774 656, 6037 6791 657, 6044 6813 658, 6053 6832 658, 6064 6850 658, 6078 6868 660, 6093 6885 658, 6109 6902 658, 6128 6919 657, 6146 6934 656, 6164 6949 656, 6183 6965 656, 6198 6977 656, 6209 6987 655, 6216 6997 654, 6219 7007 652, 6219 7019 653, 6219 7035 655, 6216 7052 660, 6205 7074 669, 6192 7088 678, 6176 7100 689, 6160 7110 700, 6146 7115 714, 6131 7120 727, 6112 7120 737, 6095 7120 746, 6076 7120 751, 6061 7120 754, 6050 7120 756, 6044 7120 756, 6035 7115 753, 6031 7113 742, 6027 7110 721, 6023 7108 683, 6023 7103 624, 6024 7096 538, 6035 7086 408, 6052 7071 206</trace>
  <trace timeOffset="259694.86" brushRef="#br1" contextRef="#ctx0"> 6501 6711 500, 6501 6711 550, 6501 6711 597, 6501 6711 637, 6501 6711 664, 6501 6711 680, 6423 6700 691, 6406 6702 703, 6394 6711 712, 6381 6724 718, 6368 6747 722, 6357 6774 723, 6348 6808 724, 6341 6846 727, 6335 6885 727, 6330 6927 728, 6326 6965 726, 6326 6997 723, 6326 7024 719, 6326 7042 713, 6332 7054 702, 6336 7061 691, 6344 7061 676, 6355 7061 663, 6369 7051 655, 6389 7031 650, 6406 7004 652, 6424 6973 654, 6440 6938 660, 6455 6904 663, 6468 6870 668, 6478 6838 672, 6488 6810 676, 6494 6783 678, 6498 6764 682, 6501 6752 685, 6503 6747 691, 6503 6747 697, 6503 6745 702, 6503 6745 706, 6504 6745 709, 6510 6750 711, 6518 6766 714, 6529 6790 717, 6536 6823 719, 6543 6863 720, 6550 6907 721, 6558 6953 723, 6565 6999 727, 6573 7043 735, 6582 7082 744, 6588 7115 754, 6592 7145 765, 6595 7163 771, 6595 7181 779, 6597 7192 783, 6597 7198 786, 6597 7204 787, 6597 7204 790, 6597 7204 790, 6597 7204 792, 6597 7206 793, 6597 7207 794, 6597 7209 795, 6598 7210 798, 6598 7210 801, 6605 7210 805, 6614 7210 809, 6627 7201 807, 6643 7186 808, 6659 7164 801, 6673 7141 793, 6686 7113 777, 6699 7082 752, 6709 7051 714, 6718 7019 643, 6721 6984 533, 6723 6953 352, 6723 6919 85</trace>
  <trace timeOffset="260015.88" brushRef="#br1" contextRef="#ctx0"> 6634 6213 620, 6634 6213 648, 6634 6213 680, 6634 6213 712, 6634 6213 737, 6634 6213 755, 6729 6200 768, 6763 6232 773, 6796 6271 778, 6831 6316 779, 6863 6367 781, 6894 6423 785, 6925 6480 785, 6952 6539 787, 6977 6599 787, 6998 6658 786, 7013 6715 785, 7022 6774 782, 7025 6831 779, 7025 6885 774, 7023 6934 766, 7014 6977 754, 7004 7011 738, 6991 7042 717, 6980 7064 689, 6968 7082 643, 6955 7098 571, 6948 7108 450, 6939 7117 239, 6932 7124 0</trace>
  <trace timeOffset="260974.92" brushRef="#br1" contextRef="#ctx0"> 5970 7781 489, 5970 7781 540, 5970 7781 590, 5970 7781 637, 5970 7781 677, 5970 7781 708, 5970 7781 729, 5970 7781 742, 5970 7781 749, 5970 7781 752, 5956 7778 753, 5958 7778 755, 5973 7778 756, 5999 7783 759, 6035 7795 760, 6078 7804 759, 6124 7815 760, 6173 7827 762, 6225 7833 763, 6278 7841 766, 6330 7844 766, 6380 7844 761, 6429 7844 759, 6475 7836 754, 6518 7824 752, 6556 7814 750, 6586 7803 746, 6608 7795 739, 6620 7790 726, 6626 7788 708, 6626 7788 684, 6626 7788 644, 6626 7788 588, 6626 7788 501, 6615 7799 356, 6595 7815 108</trace>
  <trace timeOffset="261306.95" brushRef="#br1" contextRef="#ctx0"> 5871 8025 497, 5871 8025 528, 5871 8025 561, 5871 8025 599, 5871 8025 636, 5871 8025 665, 5871 8025 686, 5871 8025 701, 5871 8025 714, 5871 8025 726, 5871 8025 733, 5952 8020 739, 5979 8020 744, 6011 8018 746, 6047 8015 748, 6089 8013 751, 6135 8008 751, 6184 8003 751, 6232 7998 750, 6281 7991 748, 6326 7986 748, 6367 7986 747, 6401 7983 745, 6432 7983 743, 6452 7983 740, 6469 7983 735, 6485 7986 729, 6494 7989 720, 6503 7991 705, 6507 7993 682, 6507 7993 651, 6507 7993 614, 6507 7993 557, 6509 7994 476, 6509 7994 344, 6510 7994 117</trace>
  <trace timeOffset="261638.97" brushRef="#br1" contextRef="#ctx0"> 6358 7366 468, 6358 7366 483, 6358 7366 515, 6358 7366 552, 6358 7366 594, 6345 7454 633, 6335 7502 656, 6320 7554 674, 6306 7614 684, 6289 7677 693, 6273 7744 702, 6255 7815 709, 6239 7891 717, 6224 7970 721, 6210 8049 722, 6199 8126 724, 6189 8201 726, 6180 8268 727, 6172 8327 729, 6164 8378 738, 6158 8424 748, 6154 8460 759, 6150 8486 770, 6148 8506 773, 6148 8518 775, 6148 8524 774, 6148 8531 773, 6148 8531 772, 6148 8531 770, 6148 8531 767, 6148 8531 765, 6150 8531 765, 6157 8531 761, 6169 8524 755, 6183 8511 733, 6196 8495 693, 6206 8475 622, 6218 8459 518, 6226 8439 331, 6237 8422 68</trace>
  <trace timeOffset="262243.0" brushRef="#br1" contextRef="#ctx0"> 6980 8035 356, 6980 8035 396, 6980 8035 438, 6980 8035 478, 6980 8035 516, 6980 8035 551, 6980 8035 582, 6980 8035 608, 7032 8140 636, 7045 8182 660, 7056 8229 688, 7069 8274 713, 7077 8313 733, 7084 8347 748, 7089 8368 759, 7091 8381 764, 7092 8385 770, 7092 8385 778, 7092 8385 789, 7092 8385 800, 7092 8385 810, 7091 8381 817, 7081 8365 822, 7069 8344 827, 7056 8320 828, 7045 8290 831, 7033 8260 830, 7020 8228 830, 7010 8192 831, 7000 8153 830, 6988 8111 830, 6980 8067 831, 6971 8020 830, 6964 7965 828, 6958 7911 828, 6955 7856 825, 6955 7800 825, 6957 7750 825, 6965 7706 822, 6978 7671 819, 6994 7645 817, 7011 7628 815, 7033 7618 813, 7054 7615 810, 7078 7615 806, 7104 7624 803, 7128 7643 799, 7150 7664 797, 7169 7691 796, 7185 7721 793, 7194 7755 792, 7198 7790 789, 7198 7827 782, 7197 7863 780, 7185 7896 775, 7166 7928 773, 7145 7954 774, 7120 7981 776, 7091 8003 778, 7062 8022 782, 7032 8039 784, 7004 8051 785, 6978 8058 786, 6960 8064 786, 6948 8067 786, 6943 8069 786, 6943 8069 782, 6942 8069 773, 6942 8069 752, 6942 8070 712, 6942 8072 648, 6951 8072 548, 6971 8072 387, 6998 8069 122</trace>
  <trace timeOffset="262989.03" brushRef="#br1" contextRef="#ctx0"> 7425 8275 546, 7425 8275 601, 7425 8275 647, 7425 8275 680, 7425 8275 705, 7425 8275 723, 7425 8275 735, 7425 8275 746, 7425 8275 754, 7425 8275 760, 7441 8283 765, 7458 8307 767, 7473 8336 769, 7485 8368 769, 7493 8403 770, 7499 8436 772, 7500 8470 771, 7500 8499 773, 7500 8519 774, 7500 8531 776, 7499 8540 780, 7497 8545 785, 7496 8550 790, 7494 8555 794, 7490 8555 799, 7484 8552 803, 7474 8540 810, 7465 8523 811, 7458 8502 813, 7451 8478 811, 7447 8451 809, 7445 8422 809, 7445 8393 808, 7445 8361 808, 7445 8328 808, 7451 8298 806, 7461 8271 804, 7471 8246 803, 7484 8226 801, 7493 8214 799, 7506 8206 797, 7522 8204 793, 7538 8204 790, 7561 8211 785, 7581 8228 781, 7599 8249 778, 7614 8275 777, 7626 8303 775, 7633 8335 775, 7640 8365 775, 7643 8393 776, 7643 8420 777, 7643 8438 780, 7643 8453 784, 7643 8463 792, 7643 8468 798, 7639 8475 805, 7636 8478 811, 7632 8482 816, 7630 8486 820, 7630 8486 823, 7629 8486 825, 7629 8486 826, 7627 8486 825, 7625 8486 825, 7622 8482 825, 7620 8470 823, 7620 8447 823, 7620 8421 822, 7627 8388 823, 7639 8352 821, 7652 8320 822, 7668 8286 821, 7685 8254 822, 7702 8226 822, 7720 8201 822, 7733 8186 821, 7745 8175 820, 7753 8170 819, 7765 8170 817, 7776 8170 816, 7789 8179 814, 7801 8194 812, 7810 8211 810, 7816 8234 808, 7819 8258 806, 7822 8283 805, 7822 8308 803, 7824 8328 798, 7824 8340 786, 7824 8347 763, 7824 8347 722, 7824 8347 640, 7824 8347 502, 7824 8347 257</trace>
  <trace timeOffset="263943.1" brushRef="#br1" contextRef="#ctx0"> 8071 8110 599, 8071 8110 635, 8071 8110 672, 8071 8110 711, 8047 8208 739, 8044 8236 759, 8041 8263 768, 8039 8288 774, 8039 8306 777, 8039 8323 781, 8039 8342 785, 8039 8354 792, 8042 8369 798, 8045 8378 803, 8050 8386 807, 8055 8393 810, 8058 8397 812, 8067 8401 813, 8071 8403 813, 8076 8405 813, 8086 8405 813, 8096 8405 813, 8109 8400 814, 8126 8390 815, 8139 8378 816, 8152 8361 815, 8164 8344 815, 8174 8320 816, 8187 8295 817, 8196 8266 817, 8203 8234 818, 8209 8204 817, 8214 8173 819, 8217 8144 820, 8221 8121 821, 8223 8102 821, 8224 8090 822, 8226 8079 822, 8226 8075 822, 8226 8069 822, 8227 8064 823, 8227 8064 822, 8227 8063 820, 8227 8063 818, 8229 8075 817, 8230 8096 817, 8232 8126 818, 8235 8161 821, 8239 8199 823, 8246 8234 825, 8253 8269 828, 8262 8301 831, 8273 8328 833, 8285 8351 835, 8297 8368 836, 8307 8381 837, 8316 8388 837, 8323 8393 838, 8327 8393 837, 8337 8393 836, 8347 8393 835, 8361 8381 834, 8376 8361 832, 8389 8340 831, 8401 8315 829, 8410 8289 825, 8415 8260 825, 8420 8231 821, 8421 8201 821, 8421 8170 821, 8421 8140 822, 8421 8110 823, 8421 8079 825, 8417 8049 825, 8412 8022 827, 8410 8000 828, 8408 7982 830, 8407 7970 833, 8407 7964 835, 8407 7960 838, 8407 7960 839, 8407 7957 842, 8407 7957 845, 8407 7960 850, 8407 7974 855, 8412 8000 862, 8418 8037 865, 8425 8076 869, 8431 8121 869, 8437 8163 872, 8441 8207 871, 8446 8248 871, 8452 8283 870, 8459 8315 870, 8464 8344 869, 8470 8361 868, 8478 8373 867, 8482 8381 864, 8486 8381 862, 8495 8381 858, 8502 8381 854, 8512 8374 848, 8525 8358 843, 8535 8339 836, 8543 8315 833, 8550 8289 831, 8555 8260 832, 8558 8228 834, 8561 8197 835, 8564 8165 837, 8564 8136 839, 8566 8114 839, 8566 8095 841, 8566 8082 842, 8566 8076 843, 8567 8070 843, 8567 8070 843, 8567 8069 844, 8567 8069 845, 8572 8069 847, 8577 8078 849, 8583 8096 852, 8590 8124 853, 8595 8157 858, 8598 8190 856, 8599 8224 856, 8599 8256 855, 8601 8283 852, 8601 8306 849, 8601 8323 845, 8601 8336 837, 8601 8342 825, 8601 8352 806, 8601 8358 780, 8599 8368 744, 8592 8381 693, 8584 8386 621, 8570 8393 537, 8554 8393 452, 8535 8393 386, 8512 8393 350, 8498 8393 344, 8482 8385 365, 8473 8381 402, 8466 8373 451, 8457 8365 505, 8453 8361 557, 8450 8358 604, 8450 8352 644, 8450 8349 674, 8452 8337 698, 8461 8325 717, 8473 8315 731, 8489 8303 740, 8504 8291 745, 8522 8280 747, 8540 8264 747, 8558 8248 745, 8577 8231 740, 8595 8211 730, 8610 8194 702, 8622 8179 643, 8628 8170 536, 8632 8168 358, 8632 8168 91</trace>
  <trace timeOffset="264266.12" brushRef="#br1" contextRef="#ctx0"> 8742 8263 622, 8742 8263 669, 8742 8263 717, 8742 8263 752, 8742 8263 773, 8742 8263 782, 8742 8263 784, 8742 8263 780, 8742 8263 768, 8742 8263 739, 8742 8263 688, 8739 8272 597, 8729 8276 452, 8712 8283 180</trace>
  <trace timeOffset="264552.12" brushRef="#br1" contextRef="#ctx0"> 7655 9036 595, 7655 9036 622, 7655 9036 656, 7655 9036 698, 7655 9036 738, 7655 9036 769, 7655 9036 795, 7655 9036 815, 7752 8995 829, 7784 8987 840, 7819 8976 850, 7859 8964 858, 7899 8950 864, 7944 8935 868, 7989 8920 870, 8035 8906 870, 8080 8890 869, 8127 8874 869, 8177 8862 869, 8229 8850 870, 8282 8843 873, 8336 8836 875, 8387 8832 879, 8435 8831 880, 8479 8831 881, 8521 8831 881, 8555 8831 882, 8587 8836 884, 8615 8844 887, 8638 8853 891, 8657 8862 893, 8671 8869 896, 8683 8877 897, 8690 8882 900, 8693 8886 903, 8698 8889 903, 8698 8889 904, 8698 8889 900, 8698 8889 891, 8700 8890 873, 8707 8891 837, 8713 8893 723, 8719 8894 414, 8719 8894 85</trace>
  <trace timeOffset="269287.4" brushRef="#br1" contextRef="#ctx0"> 9630 14647 171, 9630 14647 207, 9630 14647 248, 9630 14647 292, 9630 14647 337, 9630 14647 380, 9630 14647 421, 9630 14647 457, 9630 14647 491, 9630 14647 523, 9630 14647 548, 9623 14583 571, 9621 14581 591, 9621 14580 607, 9620 14578 620, 9620 14577 633, 9620 14575 642, 9620 14573 648, 9618 14573 652, 9618 14573 652, 9618 14573 649, 9618 14573 647, 9618 14586 644, 9620 14605 643, 9627 14634 644, 9636 14664 645, 9647 14701 645, 9660 14740 646, 9674 14784 646, 9689 14829 647, 9705 14872 646, 9719 14916 648, 9735 14958 648, 9750 14998 650, 9766 15037 652, 9780 15076 652, 9796 15112 656, 9809 15145 654, 9823 15180 657, 9835 15213 657, 9847 15247 657, 9857 15282 660, 9865 15317 660, 9871 15354 661, 9877 15390 663, 9880 15425 666, 9884 15455 667, 9887 15478 672, 9888 15496 679, 9888 15508 691, 9888 15513 706, 9890 15519 721, 9890 15519 732, 9890 15519 740, 9890 15519 745, 9890 15520 751, 9891 15522 759, 9891 15523 764, 9891 15525 769, 9893 15526 772, 9893 15528 774, 9893 15530 774, 9894 15536 775, 9896 15541 776, 9897 15554 778, 9899 15565 780, 9902 15575 780, 9905 15584 780, 9906 15588 780, 9907 15594 780, 9907 15594 782, 9907 15594 784, 9907 15594 786, 9909 15595 789, 9910 15596 790, 9913 15598 792, 9914 15599 794, 9916 15601 796, 9917 15603 799, 9919 15604 801, 9925 15608 803, 9929 15611 806, 9938 15615 807, 9954 15620 807, 9967 15623 809, 9987 15628 810, 10007 15633 814, 10026 15637 820, 10049 15642 825, 10074 15645 830, 10099 15648 834, 10128 15651 836, 10160 15654 839, 10195 15657 841, 10230 15660 844, 10267 15662 846, 10305 15665 848, 10344 15669 849, 10382 15674 848, 10419 15680 849, 10457 15687 849, 10497 15697 851, 10538 15704 852, 10578 15712 854, 10623 15719 858, 10667 15727 861, 10713 15733 866, 10759 15741 869, 10808 15746 872, 10859 15753 875, 10911 15756 875, 10964 15758 878, 11018 15761 880, 11070 15761 881, 11120 15761 885, 11171 15761 885, 11221 15761 886, 11269 15761 888, 11320 15761 888, 11369 15758 889, 11417 15756 891, 11467 15753 891, 11517 15751 891, 11570 15749 892, 11625 15749 894, 11681 15749 895, 11738 15749 894, 11795 15749 893, 11851 15749 892, 11908 15749 892, 11965 15749 894, 12020 15749 895, 12076 15749 895, 12131 15749 896, 12185 15749 894, 12239 15749 895, 12294 15748 895, 12349 15744 895, 12405 15738 896, 12459 15736 896, 12513 15731 898, 12568 15727 899, 12621 15722 900, 12676 15716 902, 12730 15709 903, 12786 15704 904, 12842 15697 905, 12902 15689 905, 12961 15683 905, 13020 15678 905, 13078 15675 905, 13136 15674 904, 13193 15672 904, 13247 15672 905, 13302 15672 905, 13357 15670 905, 13410 15670 905, 13465 15669 904, 13519 15668 905, 13574 15668 905, 13629 15666 907, 13684 15666 908, 13737 15663 909, 13791 15660 909, 13844 15654 907, 13898 15650 908, 13951 15643 909, 14000 15640 909, 14052 15637 912, 14104 15636 912, 14154 15636 910, 14206 15636 911, 14257 15636 910, 14308 15637 910, 14360 15640 912, 14414 15642 912, 14466 15643 911, 14517 15643 912, 14570 15643 912, 14623 15638 913, 14680 15628 915, 14735 15616 915, 14794 15601 916, 14856 15584 916, 14919 15567 915, 14982 15550 915, 15045 15536 915, 15106 15523 914, 15167 15513 914, 15226 15508 914, 15283 15507 913, 15341 15507 913, 15397 15508 914, 15455 15513 914, 15514 15520 914, 15573 15526 914, 15634 15530 913, 15693 15530 913, 15754 15530 914, 15813 15530 914, 15872 15526 914, 15932 15518 914, 15991 15507 914, 16050 15496 913, 16110 15486 913, 16169 15476 914, 16228 15469 914, 16287 15461 913, 16343 15455 913, 16399 15449 913, 16452 15444 915, 16503 15438 915, 16551 15436 915, 16600 15434 914, 16645 15434 914, 16689 15433 915, 16731 15432 916, 16775 15429 916, 16815 15425 914, 16856 15422 914, 16897 15419 913, 16938 15415 914, 16977 15409 914, 17017 15404 915, 17054 15398 915, 17088 15393 915, 17120 15387 915, 17151 15383 915, 17179 15379 915, 17207 15376 915, 17234 15375 913, 17260 15373 914, 17285 15371 914, 17310 15371 913, 17334 15370 916, 17356 15370 916, 17378 15370 916, 17399 15370 916, 17421 15370 916, 17436 15371 916, 17456 15371 914, 17477 15371 915, 17499 15371 915, 17531 15371 915, 17557 15366 919, 17584 15361 919, 17610 15354 921, 17636 15349 924, 17662 15343 924, 17687 15338 927, 17709 15336 928, 17726 15334 930, 17745 15332 931, 17762 15331 932, 17782 15329 931, 17807 15329 932, 17829 15329 933, 17852 15329 933, 17875 15329 935, 17899 15329 935, 17923 15329 934, 17947 15329 934, 17973 15329 934, 17998 15329 934, 18024 15329 937, 18048 15325 937, 18072 15322 937, 18096 15319 938, 18121 15314 938, 18147 15311 938, 18173 15307 938, 18199 15304 937, 18222 15300 938, 18248 15299 939, 18274 15297 940, 18298 15296 940, 18324 15294 939, 18349 15293 939, 18375 15291 938, 18400 15291 938, 18426 15291 939, 18450 15291 939, 18475 15291 939, 18498 15291 939, 18523 15290 937, 18549 15290 937, 18575 15288 937, 18602 15285 936, 18629 15282 938, 18655 15279 938, 18680 15275 938, 18706 15272 939, 18723 15270 939, 18743 15269 939, 18761 15267 940, 18773 15265 940, 18793 15265 939, 18806 15265 938, 18818 15262 938, 18831 15262 938, 18842 15259 938, 18854 15258 938, 18864 15257 938, 18875 15254 939, 18880 15252 939, 18887 15250 939, 18891 15247 940, 18900 15241 940, 18907 15237 942, 18914 15230 943, 18920 15226 946, 18926 15219 948, 18935 15212 949, 18939 15204 949, 18945 15197 941, 18949 15187 940, 18955 15170 935, 18961 15152 935, 18966 15129 936, 18969 15105 935, 18972 15078 935, 18975 15047 934, 18975 15013 935, 18975 14976 934, 18975 14936 936, 18975 14892 934, 18975 14846 934, 18975 14801 933, 18975 14757 933, 18975 14713 932, 18975 14674 934, 18975 14637 933, 18975 14604 933, 18975 14583 933, 18975 14561 933, 18975 14543 933, 18974 14529 929, 18972 14512 930, 18971 14495 925, 18968 14478 925, 18963 14455 925, 18961 14436 925, 18955 14414 926, 18951 14393 925, 18945 14369 924, 18937 14343 922, 18930 14314 920, 18923 14282 918, 18917 14249 917, 18913 14214 915, 18909 14180 914, 18906 14149 913, 18904 14125 912, 18903 14107 912, 18903 14094 913, 18900 14082 914, 18898 14070 915, 18893 14059 913, 18890 14050 913, 18887 14041 912, 18883 14033 912, 18880 14023 913, 18877 14014 912, 18874 14004 909, 18869 13987 907, 18865 13979 905, 18863 13960 904, 18860 13943 905, 18858 13924 903, 18857 13906 901, 18855 13886 897, 18854 13866 896, 18852 13851 893, 18851 13830 894, 18848 13812 894, 18846 13800 893, 18842 13781 893, 18839 13764 894, 18835 13752 894, 18829 13736 894, 18823 13722 895, 18820 13714 896, 18813 13698 896, 18809 13690 898, 18803 13682 898, 18797 13672 898, 18793 13663 898, 18789 13655 895, 18786 13650 896, 18784 13646 895, 18781 13641 895, 18778 13639 896, 18774 13636 896, 18769 13629 895, 18766 13626 895, 18757 13619 894, 18749 13612 895, 18740 13609 896, 18731 13604 895, 18721 13600 894, 18706 13593 893, 18698 13589 892, 18682 13584 891, 18673 13582 893, 18661 13580 892, 18650 13577 893, 18637 13575 893, 18625 13573 891, 18609 13572 892, 18589 13572 891, 18573 13572 891, 18550 13572 891, 18529 13575 891, 18510 13580 891, 18488 13584 891, 18465 13590 891, 18439 13595 891, 18410 13600 889, 18381 13604 889, 18346 13607 889, 18312 13609 888, 18275 13612 888, 18236 13612 888, 18196 13614 888, 18155 13616 888, 18115 13617 888, 18072 13622 887, 18030 13629 888, 17987 13634 887, 17943 13641 887, 17898 13646 886, 17852 13655 885, 17805 13662 884, 17755 13671 885, 17704 13679 885, 17655 13684 885, 17603 13690 885, 17553 13694 884, 17505 13697 884, 17456 13697 884, 17405 13697 886, 17357 13697 885, 17305 13697 886, 17252 13697 886, 17198 13697 885, 17142 13700 885, 17083 13704 885, 17023 13712 884, 16963 13719 885, 16903 13727 884, 16844 13736 883, 16788 13744 884, 16734 13750 884, 16682 13756 885, 16630 13759 886, 16578 13764 886, 16525 13771 886, 16472 13776 886, 16418 13779 885, 16360 13786 885, 16302 13791 884, 16243 13800 884, 16183 13808 884, 16124 13817 883, 16065 13825 884, 16004 13837 883, 15943 13847 887, 15881 13861 889, 15816 13874 894, 15751 13888 896, 15684 13901 897, 15617 13915 897, 15552 13929 897, 15488 13941 899, 15424 13955 898, 15364 13965 898, 15303 13977 898, 15241 13987 896, 15180 13996 897, 15116 14004 897, 15053 14009 898, 14989 14016 899, 14927 14021 900, 14865 14026 899, 14804 14033 900, 14743 14038 900, 14685 14046 900, 14626 14055 903, 14567 14064 902, 14506 14073 902, 14446 14082 902, 14383 14093 902, 14323 14102 903, 14263 14112 903, 14206 14120 903, 14149 14129 903, 14094 14134 903, 14041 14141 902, 13986 14144 903, 13931 14147 904, 13875 14149 904, 13815 14149 906, 13755 14149 906, 13692 14149 905, 13629 14149 905, 13564 14149 905, 13500 14149 905, 13435 14151 904, 13369 14156 904, 13302 14163 904, 13234 14168 904, 13163 14176 905, 13090 14183 905, 13017 14192 904, 12942 14200 905, 12870 14208 905, 12799 14215 907, 12728 14223 911, 12659 14231 911, 12589 14235 910, 12519 14239 910, 12449 14243 909, 12378 14246 910, 12306 14249 910, 12236 14252 910, 12170 14255 909, 12105 14261 909, 12041 14267 909, 11977 14275 908, 11913 14284 909, 11851 14294 909, 11785 14304 911, 11722 14316 911, 11658 14329 913, 11597 14342 913, 11538 14352 913, 11483 14362 914, 11434 14369 911, 11385 14375 911, 11337 14382 912, 11294 14386 911, 11250 14387 912, 11209 14389 912, 11169 14389 911, 11132 14389 912, 11096 14389 913, 11058 14389 914, 11022 14389 917, 10986 14389 916, 10951 14389 916, 10916 14389 915, 10882 14389 914, 10850 14389 914, 10820 14389 914, 10789 14393 914, 10759 14398 913, 10730 14402 912, 10702 14407 911, 10673 14411 911, 10643 14416 912, 10614 14420 913, 10584 14425 913, 10553 14429 913, 10523 14433 914, 10493 14436 914, 10462 14439 914, 10432 14441 915, 10399 14443 915, 10364 14445 915, 10330 14446 916, 10296 14448 914, 10263 14448 914, 10231 14449 914, 10199 14449 913, 10169 14451 914, 10140 14452 914, 10113 14455 914, 10085 14458 915, 10058 14463 914, 10032 14468 914, 10007 14470 913, 9982 14475 912, 9959 14480 911, 9943 14483 909, 9926 14483 909, 9916 14487 909, 9903 14487 909, 9891 14488 911, 9885 14488 912, 9880 14488 912, 9880 14488 913, 9874 14488 914, 9868 14488 915, 9862 14488 914, 9857 14488 915, 9857 14488 915, 9855 14488 918, 9855 14488 918, 9854 14488 918, 9852 14488 917, 9851 14488 913, 9848 14488 913, 9847 14488 913, 9845 14488 912, 9844 14488 913, 9842 14488 913, 9842 14488 912, 9841 14488 913, 9841 14488 913, 9839 14488 912, 9839 14488 916, 9838 14488 914, 9837 14488 910, 9835 14488 902, 9834 14488 884, 9832 14488 865, 9831 14488 837, 9829 14488 798, 9828 14488 719, 9826 14488 551, 9819 14485 253</trace>
  <trace timeOffset="275586.75" brushRef="#br1" contextRef="#ctx0"> 20012 11862 372, 20012 11862 416, 20012 11862 462, 20012 11862 511, 20012 11862 551, 20012 11862 583, 20012 11862 610, 20012 11862 627, 20012 11862 642, 20012 11862 654, 20012 11867 664, 20012 11867 674, 20013 11867 683, 20022 11867 693, 20028 11867 700, 20039 11867 709, 20052 11867 716, 20064 11865 721, 20084 11863 726, 20101 11863 729, 20126 11863 732, 20149 11863 735, 20173 11863 740, 20198 11863 742, 20226 11865 745, 20255 11868 749, 20288 11872 751, 20324 11877 755, 20360 11880 760, 20401 11884 765, 20441 11884 770, 20486 11884 775, 20529 11884 779, 20577 11884 782, 20625 11884 784, 20674 11880 786, 20721 11877 787, 20769 11872 789, 20817 11869 790, 20862 11867 792, 20908 11865 792, 20950 11863 793, 20993 11863 793, 21035 11863 793, 21076 11863 794, 21118 11865 794, 21158 11868 795, 21199 11869 795, 21242 11869 797, 21286 11869 799, 21332 11869 801, 21378 11869 804, 21427 11867 807, 21478 11860 811, 21528 11855 816, 21582 11847 816, 21635 11839 820, 21688 11831 819, 21740 11826 821, 21790 11819 822, 21838 11817 823, 21885 11814 825, 21930 11811 823, 21977 11809 825, 22020 11808 825, 22065 11808 825, 22110 11806 825, 22156 11806 825, 22202 11804 825, 22253 11800 826, 22306 11796 826, 22359 11789 827, 22413 11780 828, 22470 11773 828, 22527 11764 829, 22585 11754 830, 22643 11747 832, 22701 11742 833, 22759 11735 833, 22815 11730 834, 22870 11727 833, 22925 11726 834, 22980 11726 835, 23035 11726 835, 23088 11726 835, 23141 11726 836, 23194 11726 835, 23249 11725 836, 23304 11725 837, 23360 11722 838, 23417 11719 839, 23476 11717 840, 23537 11714 841, 23597 11710 843, 23660 11705 844, 23722 11700 846, 23785 11697 846, 23846 11693 847, 23904 11690 848, 23962 11689 849, 24018 11688 851, 24073 11688 851, 24128 11688 851, 24181 11688 852, 24234 11688 853, 24287 11688 855, 24340 11688 858, 24394 11688 860, 24446 11688 861, 24499 11689 861, 24553 11689 860, 24608 11689 860, 24662 11689 860, 24719 11689 861, 24779 11688 861, 24839 11683 862, 24904 11680 859, 24971 11676 859, 25037 11671 860, 25104 11667 860, 25172 11661 863, 25238 11657 864, 25307 11654 865, 25377 11651 865, 25447 11648 865, 25520 11644 866, 25591 11642 866, 25665 11640 865, 25738 11639 866, 25811 11637 865, 25886 11637 865, 25958 11636 865, 26032 11635 864, 26106 11633 863, 26180 11630 863, 26255 11629 864, 26330 11624 866, 26405 11621 867, 26476 11617 867, 26548 11612 866, 26616 11605 865, 26683 11601 865, 26746 11597 866, 26808 11592 866, 26868 11587 866, 26925 11585 866, 26980 11582 864, 27034 11578 864, 27082 11577 863, 27126 11575 864, 27168 11575 864, 27206 11572 864, 27242 11571 864, 27277 11569 864, 27307 11565 864, 27333 11562 865, 27359 11558 866, 27381 11553 866, 27398 11548 866, 27411 11543 866, 27420 11540 866, 27430 11538 866, 27439 11533 866, 27442 11531 866, 27447 11526 867, 27450 11523 866, 27453 11521 865, 27456 11518 858, 27456 11510 844, 27456 11504 819, 27456 11490 774, 27447 11465 699, 27433 11440 578, 27410 11404 302, 27379 11368 16</trace>
  <trace timeOffset="277594.88" brushRef="#br1" contextRef="#ctx0"> 20542 10007 517, 20542 10007 533, 20542 10007 547, 20542 10007 561, 20542 10007 580, 20542 10007 602, 20542 10007 623, 20542 10007 641, 20542 10007 652, 20542 10007 660, 20542 10007 667, 20518 10017 674, 20513 10035 683, 20512 10061 693, 20509 10098 702, 20509 10144 713, 20509 10196 723, 20509 10258 729, 20509 10330 734, 20513 10411 738, 20519 10503 739, 20527 10599 742, 20534 10703 743, 20542 10805 742, 20550 10910 744, 20557 11006 746, 20567 11099 746, 20576 11185 748, 20587 11266 747, 20600 11342 746, 20612 11416 747, 20624 11489 746, 20638 11560 748, 20648 11630 747, 20661 11698 749, 20670 11765 752, 20678 11831 751, 20687 11898 753, 20696 11962 752, 20701 12026 751, 20707 12088 752, 20712 12144 753, 20716 12197 754, 20721 12245 753, 20726 12286 754, 20732 12321 753, 20736 12348 753, 20739 12368 754, 20743 12387 754, 20746 12397 754, 20749 12402 754, 20752 12412 753, 20753 12416 752, 20755 12421 750, 20758 12426 746, 20758 12426 743, 20758 12426 738, 20758 12426 730, 20759 12426 718, 20759 12429 690, 20759 12429 635, 20761 12429 529, 20761 12429 324, 20761 12426 56</trace>
  <trace timeOffset="278322.9" brushRef="#br1" contextRef="#ctx0"> 21793 9875 284, 21793 9875 322, 21793 9875 367, 21793 9875 412, 21793 9875 460, 21793 9875 506, 21793 9875 547, 21793 9875 580, 21793 9875 609, 21793 9875 631, 21793 9875 649, 21776 9846 664, 21774 9846 674, 21773 9846 683, 21768 9846 690, 21761 9847 700, 21751 9856 706, 21740 9871 717, 21729 9890 723, 21719 9915 730, 21711 9943 736, 21703 9978 741, 21696 10017 747, 21693 10064 748, 21692 10118 750, 21692 10175 750, 21692 10239 750, 21696 10307 749, 21703 10376 750, 21712 10447 754, 21719 10522 755, 21726 10597 761, 21732 10672 765, 21737 10747 769, 21741 10822 775, 21745 10897 777, 21752 10969 780, 21760 11043 783, 21768 11114 783, 21779 11185 787, 21791 11252 789, 21803 11318 787, 21814 11384 789, 21826 11446 787, 21836 11504 789, 21848 11560 790, 21857 11612 792, 21864 11660 792, 21870 11708 793, 21877 11751 792, 21881 11796 792, 21884 11839 795, 21887 11884 795, 21890 11929 798, 21893 11975 799, 21894 12022 798, 21897 12068 799, 21900 12114 798, 21904 12158 798, 21907 12197 797, 21910 12235 797, 21914 12269 797, 21920 12296 797, 21923 12316 797, 21928 12333 797, 21930 12343 794, 21933 12348 795, 21934 12354 795, 21934 12354 795, 21934 12354 798, 21934 12354 797, 21936 12355 797, 21936 12356 797, 21937 12358 795, 21937 12360 793, 21937 12361 789, 21939 12363 777, 21939 12363 752, 21939 12363 699, 21939 12363 595, 21939 12358 420, 21939 12341 136</trace>
  <trace timeOffset="279067.97" brushRef="#br1" contextRef="#ctx0"> 22978 9859 297, 22978 9859 336, 22978 9859 372, 22978 9859 403, 22978 9859 434, 22978 9859 465, 22978 9859 501, 22978 9859 538, 22978 9859 573, 22978 9859 603, 22978 9859 628, 22974 9844 646, 22974 9843 665, 22974 9841 678, 22974 9841 690, 22974 9840 697, 22974 9840 704, 22974 9840 715, 22974 9840 722, 22974 9853 733, 22976 9875 740, 22981 9906 746, 22989 9943 750, 22999 9987 752, 23007 10038 755, 23015 10093 756, 23023 10154 757, 23032 10216 757, 23041 10278 759, 23049 10340 757, 23059 10403 759, 23068 10466 762, 23077 10530 762, 23088 10594 767, 23098 10662 770, 23110 10730 771, 23121 10800 773, 23132 10871 775, 23141 10940 777, 23150 11011 780, 23158 11079 783, 23164 11144 790, 23169 11210 793, 23174 11271 798, 23178 11330 802, 23181 11388 804, 23184 11442 806, 23187 11494 807, 23190 11548 809, 23194 11603 810, 23198 11656 813, 23204 11710 815, 23211 11764 818, 23217 11815 825, 23223 11867 828, 23227 11916 833, 23232 11965 835, 23235 12014 835, 23240 12061 836, 23243 12107 836, 23246 12150 837, 23247 12191 837, 23250 12230 838, 23250 12264 837, 23252 12296 837, 23252 12325 837, 23252 12346 837, 23252 12364 837, 23252 12376 838, 23252 12383 837, 23252 12390 838, 23252 12395 837, 23252 12401 837, 23252 12407 837, 23253 12414 837, 23253 12414 838, 23253 12414 838, 23253 12414 837, 23253 12414 835, 23255 12416 832, 23255 12416 825, 23255 12416 809, 23255 12416 777, 23255 12416 717, 23255 12404 607, 23253 12383 419, 23249 12351 125</trace>
  <trace timeOffset="279875.0" brushRef="#br1" contextRef="#ctx0"> 24014 9811 278, 24014 9811 340, 24014 9811 399, 24014 9811 458, 24014 9811 512, 24014 9811 557, 24014 9811 594, 24014 9811 627, 24014 9811 655, 24014 9811 681, 24014 9811 706, 24015 9791 728, 24015 9789 745, 24015 9789 757, 24015 9789 762, 24015 9786 766, 24015 9786 768, 24015 9786 770, 24018 9786 772, 24025 9799 775, 24038 9821 782, 24053 9855 784, 24070 9895 790, 24086 9941 792, 24102 9990 792, 24116 10043 794, 24129 10096 794, 24141 10152 797, 24154 10210 799, 24165 10268 801, 24176 10326 802, 24188 10383 805, 24200 10442 812, 24212 10503 817, 24222 10565 825, 24232 10630 828, 24242 10697 830, 24251 10765 835, 24258 10835 837, 24265 10905 844, 24274 10972 848, 24280 11040 854, 24285 11102 862, 24291 11161 866, 24296 11217 871, 24301 11267 873, 24307 11318 872, 24313 11364 872, 24320 11411 871, 24329 11458 872, 24337 11505 871, 24346 11555 873, 24355 11605 873, 24365 11659 874, 24374 11712 873, 24382 11765 873, 24394 11818 877, 24401 11869 878, 24410 11918 882, 24416 11961 883, 24423 12000 883, 24427 12035 884, 24430 12066 885, 24433 12087 887, 24433 12103 888, 24434 12115 891, 24434 12120 891, 24434 12130 891, 24436 12137 892, 24437 12146 892, 24439 12157 891, 24440 12165 891, 24443 12176 891, 24443 12189 891, 24445 12206 891, 24446 12218 889, 24446 12240 889, 24446 12260 889, 24446 12273 888, 24446 12293 888, 24446 12311 888, 24446 12323 889, 24446 12336 887, 24446 12341 885, 24446 12341 878, 24446 12341 864, 24446 12341 838, 24446 12341 786, 24442 12341 680, 24436 12328 505, 24426 12299 201</trace>
  <trace timeOffset="280659.06" brushRef="#br1" contextRef="#ctx0"> 25222 9757 248, 25222 9757 295, 25222 9757 344, 25222 9757 396, 25222 9757 445, 25222 9757 497, 25222 9757 538, 25222 9757 573, 25222 9757 600, 25222 9757 623, 25222 9757 643, 25218 9735 660, 25218 9735 677, 25218 9735 693, 25218 9735 706, 25218 9735 721, 25216 9735 732, 25216 9736 742, 25215 9750 750, 25215 9769 759, 25215 9799 770, 25215 9832 777, 25221 9870 787, 25231 9910 794, 25244 9958 800, 25257 10008 807, 25273 10061 811, 25287 10118 816, 25301 10178 817, 25315 10239 819, 25328 10297 821, 25339 10357 823, 25351 10415 828, 25364 10474 829, 25374 10532 833, 25384 10589 836, 25396 10648 839, 25406 10707 842, 25418 10769 844, 25430 10832 847, 25442 10894 848, 25455 10955 852, 25468 11018 854, 25481 11073 858, 25495 11127 863, 25509 11178 865, 25523 11225 870, 25536 11269 874, 25550 11311 874, 25564 11352 875, 25578 11396 875, 25591 11436 875, 25604 11480 874, 25617 11526 876, 25630 11575 875, 25641 11621 876, 25653 11668 876, 25662 11715 875, 25672 11761 878, 25678 11806 879, 25684 11851 882, 25688 11894 881, 25691 11935 881, 25694 11973 881, 25698 12008 880, 25701 12043 880, 25704 12075 880, 25707 12108 881, 25709 12139 881, 25712 12167 882, 25715 12192 881, 25718 12218 881, 25721 12240 880, 25724 12255 879, 25728 12272 879, 25731 12289 878, 25733 12299 878, 25735 12314 881, 25738 12325 880, 25738 12336 881, 25740 12346 880, 25740 12351 879, 25741 12361 879, 25743 12366 879, 25743 12371 878, 25744 12376 876, 25744 12376 871, 25744 12376 859, 25744 12376 840, 25744 12376 806, 25744 12376 734, 25738 12366 598, 25724 12344 321, 25709 12313 17</trace>
  <trace timeOffset="281443.1" brushRef="#br1" contextRef="#ctx0"> 26497 9753 215, 26497 9753 277, 26497 9753 348, 26497 9753 413, 26497 9753 476, 26497 9753 535, 26497 9753 586, 26497 9753 628, 26497 9753 665, 26497 9753 694, 26515 9711 721, 26515 9709 743, 26515 9709 763, 26515 9707 778, 26517 9706 790, 26517 9704 798, 26517 9703 802, 26517 9701 803, 26517 9701 804, 26517 9701 804, 26519 9704 806, 26522 9723 809, 26528 9750 813, 26537 9789 820, 26545 9832 823, 26558 9878 830, 26568 9922 832, 26581 9970 835, 26593 10019 838, 26605 10069 839, 26617 10122 842, 26629 10176 841, 26639 10233 843, 26649 10289 842, 26658 10343 843, 26669 10396 842, 26680 10451 842, 26690 10507 846, 26703 10563 847, 26714 10619 851, 26726 10677 853, 26739 10733 854, 26751 10788 856, 26763 10844 858, 26775 10897 859, 26785 10950 859, 26798 11003 863, 26808 11053 868, 26817 11104 871, 26827 11151 878, 26834 11201 881, 26842 11251 885, 26849 11298 888, 26856 11347 891, 26862 11398 892, 26868 11448 893, 26873 11501 894, 26878 11555 895, 26883 11609 896, 26889 11664 895, 26895 11717 897, 26901 11769 900, 26907 11821 900, 26915 11872 902, 26924 11921 901, 26933 11967 898, 26944 12010 899, 26956 12051 898, 26966 12090 899, 26977 12123 898, 26988 12154 897, 26996 12181 898, 27006 12204 898, 27011 12218 897, 27016 12235 898, 27019 12243 897, 27021 12247 897, 27022 12254 897, 27022 12254 897, 27022 12259 896, 27024 12264 896, 27024 12267 896, 27025 12273 895, 27025 12273 893, 27025 12273 887, 27025 12273 877, 27025 12275 858, 27024 12275 825, 27012 12275 764, 26991 12275 647, 26965 12264 424, 26936 12243 122</trace>
  <trace timeOffset="282575.16" brushRef="#br1" contextRef="#ctx0"> 21141 12722 576, 21141 12722 612, 21141 12722 646, 21141 12722 673, 21141 12722 691, 21141 12722 701, 21141 12722 709, 21141 12722 716, 21141 12722 724, 21222 12726 734, 21257 12726 747, 21297 12726 762, 21339 12726 777, 21388 12726 790, 21440 12726 797, 21497 12726 803, 21557 12729 806, 21620 12733 808, 21685 12741 810, 21752 12750 812, 21820 12760 813, 21888 12772 815, 21961 12787 819, 22036 12800 821, 22115 12812 826, 22196 12823 829, 22282 12829 834, 22368 12833 837, 22458 12836 842, 22549 12836 847, 22642 12836 852, 22737 12836 858, 22833 12833 863, 22928 12826 866, 23022 12819 869, 23117 12812 871, 23211 12804 873, 23304 12800 875, 23395 12796 876, 23486 12792 877, 23572 12792 876, 23657 12792 876, 23739 12792 876, 23818 12794 876, 23895 12797 877, 23973 12801 879, 24047 12804 880, 24123 12807 881, 24197 12807 882, 24271 12807 883, 24343 12807 883, 24414 12806 883, 24485 12800 884, 24554 12794 885, 24622 12789 886, 24689 12780 887, 24758 12772 887, 24826 12763 886, 24896 12755 886, 24964 12751 886, 25031 12746 885, 25096 12743 886, 25160 12743 886, 25221 12741 886, 25277 12739 886, 25329 12738 886, 25377 12738 885, 25421 12738 885, 25462 12738 884, 25498 12738 884, 25530 12738 883, 25559 12738 882, 25578 12738 881, 25594 12736 880, 25604 12734 878, 25610 12733 877, 25615 12733 875, 25615 12733 870, 25615 12731 865, 25615 12726 859, 25613 12716 852, 25598 12706 848, 25581 12692 844, 25556 12683 841, 25529 12677 838, 25498 12671 834, 25465 12664 831, 25433 12657 827, 25401 12648 825, 25371 12637 822, 25345 12625 820, 25322 12613 820, 25305 12601 820, 25290 12591 819, 25281 12581 820, 25276 12576 823, 25273 12574 826, 25270 12571 832, 25270 12571 836, 25269 12569 840, 25269 12569 844, 25269 12567 846, 25269 12566 849, 25269 12564 851, 25269 12564 853, 25269 12562 855, 25269 12562 856, 25274 12560 856, 25284 12560 858, 25299 12560 858, 25321 12560 859, 25339 12564 861, 25358 12572 861, 25380 12583 862, 25401 12593 863, 25424 12605 862, 25447 12617 862, 25467 12629 861, 25481 12637 861, 25494 12645 860, 25503 12651 859, 25506 12654 856, 25510 12657 853, 25510 12657 846, 25510 12664 840, 25509 12674 833, 25498 12687 822, 25485 12704 807, 25465 12716 778, 25444 12729 735, 25422 12739 668, 25400 12746 558, 25380 12755 382, 25360 12763 105</trace>
  <trace timeOffset="282983.2" brushRef="#br1" contextRef="#ctx0"> 23625 13087 652, 23625 13087 693, 23625 13087 733, 23625 13087 766, 23625 13087 793, 23625 13087 807, 23625 13087 814, 23625 13087 817, 23625 13087 820, 23625 13087 825, 23625 13087 828, 23648 13145 835, 23661 13180 836, 23674 13220 841, 23683 13263 843, 23687 13304 846, 23691 13344 850, 23694 13384 854, 23694 13421 858, 23695 13455 861, 23695 13488 864, 23698 13515 864, 23701 13539 864, 23706 13562 864, 23713 13582 864, 23720 13600 863, 23732 13616 862, 23742 13631 861, 23755 13643 859, 23768 13655 858, 23778 13662 854, 23792 13668 850, 23803 13672 847, 23815 13675 841, 23827 13675 834, 23837 13675 825, 23849 13675 810, 23856 13672 789, 23865 13668 759, 23868 13658 715, 23869 13643 649, 23869 13622 553, 23869 13597 414, 23860 13568 180</trace>
  <trace timeOffset="283316.22" brushRef="#br1" contextRef="#ctx0"> 23432 13447 669, 23432 13447 704, 23432 13447 741, 23432 13447 776, 23432 13447 804, 23432 13447 823, 23432 13447 835, 23432 13447 843, 23432 13447 848, 23432 13447 852, 23432 13447 855, 23469 13394 858, 23487 13394 858, 23508 13394 858, 23535 13394 858, 23563 13394 858, 23594 13396 856, 23629 13399 854, 23666 13401 854, 23706 13402 854, 23745 13402 853, 23785 13402 854, 23824 13402 853, 23860 13402 854, 23894 13401 854, 23926 13398 853, 23951 13393 852, 23970 13391 848, 23980 13389 842, 23985 13389 832, 23985 13389 817, 23985 13387 795, 23985 13387 768, 23985 13387 731, 23986 13387 683, 23986 13387 607, 23986 13387 495, 23982 13387 306, 23977 13387 42</trace>
  <trace timeOffset="284695.28" brushRef="#br1" contextRef="#ctx0"> 20684 11809 216, 20684 11809 261, 20684 11809 298, 20684 11809 330, 20684 11809 359, 20684 11809 384, 20684 11809 412, 20684 11809 438, 20684 11809 463, 20684 11809 490, 20678 11839 517, 20677 11840 544, 20677 11843 570, 20677 11843 598, 20677 11846 623, 20675 11847 648, 20675 11848 670, 20675 11850 691, 20675 11851 711, 20675 11853 730, 20674 11855 748, 20674 11855 763, 20674 11858 776, 20674 11860 787, 20674 11860 799, 20674 11862 810, 20674 11863 822, 20674 11865 832, 20674 11865 840, 20674 11867 848, 20678 11868 852, 20691 11869 858, 20701 11872 861, 20720 11872 865, 20739 11872 867, 20759 11875 870, 20785 11876 869, 20807 11879 871, 20830 11882 874, 20852 11884 876, 20875 11887 879, 20897 11889 882, 20920 11889 885, 20944 11889 887, 20970 11889 889, 20996 11889 891, 21022 11884 889, 21049 11879 891, 21075 11876 891, 21099 11872 891, 21123 11872 891, 21141 11869 891, 21160 11869 891, 21177 11869 889, 21189 11869 889, 21207 11869 891, 21218 11869 893, 21229 11869 893, 21242 11872 893, 21254 11872 894, 21266 11872 892, 21278 11872 893, 21297 11872 894, 21313 11872 895, 21335 11867 896, 21356 11860 893, 21377 11855 892, 21397 11847 888, 21418 11840 891, 21433 11836 891, 21449 11833 891, 21460 11831 891, 21471 11830 891, 21483 11829 889, 21494 11829 889, 21505 11829 889, 21515 11829 886, 21524 11829 886, 21528 11829 886, 21536 11831 891, 21541 11833 892, 21546 11835 892, 21550 11836 892, 21554 11836 892, 21559 11838 892, 21563 11838 892, 21576 11839 894, 21582 11839 891, 21592 11839 891, 21605 11839 892, 21617 11839 891, 21628 11839 891, 21640 11839 886, 21651 11839 885, 21663 11839 885, 21674 11839 884, 21685 11839 887, 21696 11839 888, 21706 11839 887, 21718 11839 887, 21723 11839 887, 21734 11838 887, 21738 11838 887, 21742 11836 887, 21748 11836 887, 21748 11836 887, 21748 11836 885, 21748 11836 885, 21751 11836 885, 21752 11836 884, 21758 11836 886, 21764 11836 886, 21768 11835 886, 21774 11835 887, 21774 11835 887, 21779 11833 886, 21784 11831 885, 21789 11830 885, 21794 11830 885, 21794 11830 886, 21799 11829 886, 21805 11829 885, 21809 11826 886, 21816 11826 886, 21816 11826 886, 21816 11826 886, 21816 11826 885, 21817 11826 886, 21819 11823 886, 21820 11823 886, 21822 11823 887, 21823 11823 886, 21825 11823 886, 21826 11823 885, 21828 11823 883, 21829 11823 880, 21831 11823 873, 21832 11821 860, 21832 11821 839, 21832 11821 806, 21832 11819 750, 21832 11815 646, 21828 11812 456, 21817 11803 160</trace>
  <trace timeOffset="285879.34" brushRef="#br1" contextRef="#ctx0"> 21167 12252 530, 21167 12252 583, 21167 12252 636, 21167 12252 676, 21167 12252 701, 21167 12252 718, 21167 12252 729, 21167 12252 736, 21167 12252 742, 21167 12252 746, 21167 12252 747, 21160 12208 748, 21160 12206 748, 21160 12206 748, 21160 12205 749, 21160 12205 751, 21160 12204 754, 21160 12204 757, 21160 12201 763, 21160 12201 771, 21160 12201 781, 21160 12201 793, 21160 12198 802, 21160 12198 810, 21160 12197 816, 21160 12197 819, 21160 12196 822, 21160 12194 825, 21160 12194 825, 21160 12192 825, 21160 12192 825, 21160 12191 826, 21160 12191 826, 21160 12191 826, 21160 12189 825, 21160 12189 825, 21160 12189 825, 21160 12189 826, 21160 12189 826, 21160 12187 827, 21160 12185 828, 21160 12179 829, 21160 12172 831, 21160 12165 834, 21158 12155 836, 21158 12149 839, 21158 12143 841, 21158 12139 843, 21155 12134 845, 21154 12130 846, 21151 12126 847, 21149 12123 846, 21144 12123 845, 21134 12123 843, 21121 12129 842, 21105 12141 841, 21093 12157 840, 21083 12175 838, 21075 12196 837, 21069 12218 836, 21064 12243 836, 21063 12267 835, 21061 12291 834, 21061 12314 834, 21061 12331 832, 21061 12348 832, 21063 12364 831, 21066 12375 830, 21070 12388 830, 21073 12397 829, 21077 12405 828, 21084 12414 827, 21090 12417 826, 21098 12422 826, 21108 12424 826, 21122 12424 826, 21138 12421 826, 21158 12410 826, 21177 12395 826, 21196 12378 827, 21213 12358 827, 21229 12339 829, 21245 12317 830, 21258 12296 831, 21269 12275 832, 21277 12252 834, 21281 12230 835, 21281 12208 838, 21281 12187 839, 21281 12164 842, 21274 12144 843, 21263 12123 844, 21251 12105 845, 21242 12090 845, 21232 12078 845, 21226 12071 845, 21223 12066 846, 21220 12063 845, 21220 12063 843, 21219 12061 838, 21219 12061 830, 21218 12061 819, 21212 12061 800, 21203 12063 771, 21194 12072 729, 21186 12080 650, 21180 12094 533, 21177 12103 308, 21177 12112 33</trace>
  <trace timeOffset="286495.38" brushRef="#br1" contextRef="#ctx0"> 22471 12093 634, 22471 12093 677, 22471 12093 720, 22471 12093 754, 22471 12093 776, 22471 12093 792, 22471 12093 799, 22471 12093 806, 22471 12093 812, 22471 12093 817, 22471 12093 825, 22485 12019 829, 22488 12008 833, 22496 11993 836, 22500 11983 836, 22501 11979 838, 22504 11976 840, 22504 11976 841, 22504 11975 842, 22504 11975 842, 22506 11975 841, 22506 11973 843, 22506 11973 844, 22507 11973 848, 22507 11973 852, 22507 11973 858, 22507 11976 864, 22507 11980 871, 22507 11987 876, 22507 11991 881, 22507 11991 885, 22507 11991 888, 22507 11991 889, 22507 11998 891, 22507 12012 891, 22507 12030 891, 22507 12056 891, 22507 12085 891, 22510 12114 889, 22511 12149 889, 22511 12189 891, 22511 12230 891, 22511 12273 891, 22511 12314 891, 22511 12353 889, 22511 12385 891, 22511 12407 891, 22511 12421 891, 22511 12426 891, 22511 12426 891, 22511 12426 889, 22511 12426 889, 22511 12426 888, 22510 12426 884, 22507 12426 878, 22504 12417 868, 22501 12407 854, 22497 12390 833, 22494 12380 809, 22488 12368 774, 22484 12355 721, 22481 12348 635, 22476 12337 506, 22474 12333 293, 22473 12328 28</trace>
  <trace timeOffset="287183.44" brushRef="#br1" contextRef="#ctx0"> 23798 12080 614, 23798 12080 649, 23798 12080 684, 23798 12080 715, 23798 12080 736, 23798 12080 751, 23791 12003 760, 23801 11988 766, 23813 11978 770, 23823 11970 773, 23837 11965 773, 23855 11965 773, 23872 11965 772, 23897 11968 770, 23917 11980 767, 23931 11997 763, 23944 12018 757, 23950 12044 752, 23950 12072 747, 23950 12102 743, 23938 12134 739, 23924 12165 737, 23906 12196 736, 23889 12225 740, 23872 12250 744, 23856 12271 752, 23846 12286 761, 23836 12296 771, 23830 12304 783, 23827 12307 797, 23824 12310 808, 23824 12310 817, 23823 12310 822, 23823 12310 826, 23823 12310 828, 23823 12310 831, 23823 12311 833, 23827 12313 836, 23840 12313 838, 23860 12313 839, 23883 12313 840, 23914 12311 840, 23946 12305 840, 23976 12299 840, 24008 12291 839, 24040 12282 837, 24069 12275 835, 24090 12271 832, 24109 12266 827, 24122 12264 816, 24128 12264 793, 24134 12264 744, 24134 12264 628, 24134 12264 392, 24134 12264 92</trace>
  <trace timeOffset="287555.44" brushRef="#br1" contextRef="#ctx0"> 25410 12143 619, 25410 12143 629, 25410 12143 644, 25410 12143 657, 25410 12143 667, 25410 12143 668, 25410 12143 660, 25410 12143 642, 25410 12143 599, 25410 12143 526, 25493 12105 408, 25519 12100 226, 25546 12092 0</trace>
  <trace timeOffset="287872.47" brushRef="#br1" contextRef="#ctx0"> 26473 11993 342, 26473 11993 376, 26473 11993 420, 26563 11993 462, 26588 11993 492, 26614 11993 510, 26640 11993 514, 26667 11993 513, 26696 11993 509, 26726 11988 502, 26762 11983 489, 26801 11978 466, 26843 11970 422, 26891 11962 352, 26937 11953 239, 26986 11947 92</trace>
  <trace timeOffset="288217.5" brushRef="#br1" contextRef="#ctx0"> 27722 11911 190, 27722 11911 225, 27800 11911 259, 27838 11911 287, 27877 11911 305, 27917 11911 312, 27955 11909 314, 27992 11909 315, 28029 11908 314, 28062 11905 314, 28095 11904 310, 28124 11901 306, 28152 11897 300, 28179 11896 294, 28204 11894 291, 28228 11894 287, 28252 11894 286, 28277 11894 285, 28300 11894 281, 28326 11896 279, 28352 11901 278, 28381 11906 277, 28410 11913 280, 28439 11916 281, 28469 11923 285, 28498 11928 287, 28527 11933 291, 28555 11935 297, 28581 11940 301, 28604 11941 308, 28621 11944 316, 28639 11946 331, 28656 11946 353, 28668 11947 382, 28686 11948 415, 28705 11950 449, 28715 11950 482, 28734 11953 514, 28746 11955 542, 28756 11956 567, 28769 11960 585, 28774 11960 595, 28785 11961 599, 28791 11961 597, 28802 11961 581, 28817 11961 535, 28829 11951 371, 28844 11938 113</trace>
  <trace timeOffset="291366.66" brushRef="#br1" contextRef="#ctx0"> 20554 10807 152, 20554 10807 203, 20554 10807 257, 20554 10807 309, 20554 10807 363, 20554 10807 410, 20554 10807 451, 20554 10807 484, 20554 10807 514, 20542 10810 537, 20541 10810 557, 20539 10812 572, 20539 10812 583, 20538 10812 595, 20538 10812 604, 20535 10812 614, 20535 10812 627, 20534 10812 639, 20534 10812 652, 20532 10812 667, 20532 10812 681, 20531 10812 695, 20531 10812 710, 20531 10812 723, 20531 10814 735, 20531 10814 745, 20531 10814 752, 20531 10814 759, 20531 10814 763, 20531 10814 768, 20531 10814 773, 20531 10814 776, 20531 10814 779, 20531 10814 780, 20531 10814 781, 20531 10814 782, 20531 10814 782, 20532 10814 783, 20538 10817 784, 20542 10819 784, 20547 10822 785, 20555 10824 787, 20561 10826 790, 20573 10827 793, 20589 10827 798, 20606 10827 801, 20622 10827 804, 20639 10826 808, 20654 10822 809, 20667 10819 811, 20683 10817 811, 20694 10815 811, 20698 10814 812, 20709 10814 812, 20715 10814 812, 20720 10814 812, 20726 10814 812, 20726 10814 812, 20730 10814 812, 20736 10814 812, 20741 10814 813, 20746 10814 814, 20752 10814 814, 20756 10814 814, 20761 10814 812, 20765 10815 812, 20765 10815 812, 20769 10815 812, 20775 10815 814, 20781 10815 814, 20787 10817 814, 20787 10817 815, 20787 10817 815, 20787 10817 815, 20788 10817 817, 20790 10818 818, 20791 10818 818, 20792 10818 818, 20794 10818 817, 20795 10818 817, 20797 10818 816, 20803 10818 815, 20810 10818 815, 20821 10818 814, 20832 10817 816, 20843 10814 816, 20861 10810 817, 20879 10805 817, 20902 10798 817, 20924 10793 817, 20947 10786 819, 20969 10778 819, 20989 10773 820, 21005 10768 820, 21020 10764 817, 21031 10761 817, 21040 10759 817, 21050 10756 817, 21055 10754 818, 21060 10753 818, 21060 10753 817, 21060 10751 817, 21064 10749 817, 21070 10749 817, 21075 10747 818, 21080 10747 818, 21080 10747 818, 21080 10746 818, 21080 10746 819, 21087 10744 818, 21093 10744 818, 21099 10742 818, 21105 10742 818, 21109 10741 818, 21116 10741 818, 21122 10741 818, 21132 10739 818, 21138 10739 819, 21144 10738 821, 21154 10736 822, 21158 10735 826, 21163 10733 827, 21171 10730 828, 21177 10729 829, 21181 10727 826, 21189 10722 827, 21193 10721 827, 21197 10719 826, 21206 10715 826, 21210 10714 825, 21213 10712 821, 21218 10711 820, 21222 10711 818, 21228 10711 817, 21241 10711 817, 21257 10711 816, 21268 10711 816, 21286 10711 817, 21304 10712 818, 21322 10712 818, 21345 10712 821, 21366 10707 822, 21385 10701 823, 21404 10692 825, 21418 10686 825, 21430 10679 825, 21437 10674 825, 21442 10672 825, 21447 10668 822, 21447 10668 820, 21447 10667 818, 21447 10667 814, 21449 10667 811, 21453 10667 809, 21457 10667 806, 21465 10669 805, 21472 10676 805, 21480 10684 805, 21488 10689 805, 21495 10696 805, 21504 10701 805, 21514 10704 806, 21523 10707 808, 21533 10707 810, 21544 10707 813, 21553 10707 815, 21563 10706 817, 21569 10704 818, 21575 10703 818, 21575 10703 817, 21575 10703 817, 21575 10703 814, 21576 10703 812, 21577 10703 810, 21579 10703 807, 21580 10703 805, 21582 10703 803, 21586 10703 802, 21591 10704 801, 21599 10712 801, 21606 10718 801, 21614 10724 801, 21622 10730 801, 21634 10732 800, 21651 10732 799, 21670 10732 796, 21693 10729 792, 21714 10719 781, 21734 10709 766, 21747 10700 740, 21760 10692 695, 21767 10686 624, 21770 10684 524, 21774 10680 381, 21774 10680 149</trace>
  <trace timeOffset="292742.75" brushRef="#br1" contextRef="#ctx0"> 21625 10277 170, 21625 10277 192, 21625 10277 222, 21625 10277 261, 21625 10277 306, 21625 10277 352, 21625 10277 398, 21625 10277 443, 21625 10277 484, 21625 10277 523, 21625 10277 554, 21620 10265 578, 21620 10260 598, 21620 10253 613, 21624 10244 624, 21631 10236 634, 21637 10229 640, 21643 10224 642, 21646 10221 643, 21654 10216 642, 21660 10214 641, 21669 10214 640, 21679 10214 639, 21686 10214 639, 21696 10214 639, 21703 10219 640, 21712 10222 642, 21715 10224 645, 21725 10226 650, 21729 10228 656, 21740 10228 666, 21755 10228 675, 21770 10226 683, 21790 10219 690, 21806 10210 695, 21819 10201 699, 21831 10193 702, 21838 10187 704, 21843 10184 705, 21848 10181 705, 21848 10181 705, 21848 10179 703, 21848 10179 701, 21849 10179 699, 21851 10178 697, 21852 10178 695, 21854 10178 694, 21855 10178 694, 21857 10178 694, 21862 10178 694, 21867 10178 695, 21878 10178 697, 21887 10178 698, 21900 10178 700, 21920 10178 702, 21940 10178 703, 21965 10174 704, 21985 10169 704, 22005 10161 704, 22019 10157 704, 22033 10152 704, 22042 10147 705, 22046 10147 705, 22050 10144 704, 22050 10144 703, 22050 10144 703, 22050 10144 701, 22052 10144 700, 22053 10142 698, 22056 10142 695, 22057 10142 691, 22059 10142 687, 22065 10142 686, 22072 10147 686, 22082 10157 687, 22098 10169 688, 22111 10179 689, 22128 10189 689, 22144 10194 691, 22163 10199 693, 22179 10202 693, 22195 10204 696, 22215 10204 697, 22233 10204 698, 22257 10201 699, 22273 10197 698, 22287 10193 698, 22297 10190 698, 22302 10189 697, 22308 10187 698, 22308 10187 698, 22308 10186 698, 22308 10186 697, 22309 10186 696, 22315 10186 693, 22325 10186 691, 22341 10186 690, 22361 10192 689, 22379 10197 689, 22399 10204 688, 22419 10210 688, 22439 10214 686, 22462 10216 687, 22485 10216 687, 22506 10216 688, 22527 10214 689, 22548 10208 690, 22565 10199 689, 22578 10193 690, 22591 10186 690, 22604 10178 691, 22611 10174 693, 22621 10164 694, 22629 10160 693, 22633 10157 693, 22636 10154 693, 22639 10151 691, 22643 10149 689, 22646 10147 688, 22655 10147 685, 22666 10147 683, 22675 10147 681, 22692 10147 680, 22707 10152 680, 22724 10159 679, 22744 10164 680, 22764 10171 679, 22779 10175 681, 22795 10178 681, 22807 10179 682, 22818 10179 682, 22830 10179 680, 22834 10179 681, 22840 10179 682, 22840 10179 683, 22845 10179 686, 22850 10179 688, 22854 10179 688, 22860 10179 689, 22860 10179 689, 22860 10179 688, 22860 10179 687, 22861 10179 685, 22867 10179 683, 22879 10179 682, 22892 10184 681, 22909 10193 680, 22924 10201 680, 22935 10208 679, 22948 10214 679, 22961 10219 677, 22971 10222 676, 22981 10224 676, 22992 10224 675, 22999 10224 675, 23009 10224 673, 23026 10222 670, 23039 10214 660, 23052 10208 638, 23064 10199 601, 23070 10193 542, 23077 10189 451, 23084 10182 284, 23090 10181 41</trace>
  <trace timeOffset="293762.8" brushRef="#br1" contextRef="#ctx0"> 23208 10756 310, 23208 10756 326, 23208 10756 338, 23208 10756 349, 23208 10756 356, 23208 10756 360, 23208 10756 364, 23208 10756 365, 23208 10756 371, 23208 10756 380, 23200 10810 392, 23204 10815 411, 23210 10822 431, 23213 10826 451, 23223 10826 475, 23233 10826 493, 23249 10819 514, 23266 10810 532, 23278 10800 551, 23288 10790 571, 23294 10785 591, 23297 10780 611, 23301 10776 625, 23301 10776 636, 23301 10776 641, 23301 10776 641, 23302 10776 637, 23302 10776 633, 23304 10776 628, 23304 10776 627, 23305 10776 627, 23308 10780 624, 23311 10789 624, 23315 10798 624, 23323 10803 624, 23331 10810 627, 23341 10810 632, 23360 10810 636, 23378 10810 639, 23402 10800 640, 23425 10786 638, 23447 10771 638, 23469 10756 638, 23487 10741 639, 23500 10730 643, 23512 10721 644, 23519 10715 644, 23522 10712 644, 23525 10709 641, 23525 10709 637, 23525 10709 634, 23525 10709 628, 23525 10711 625, 23525 10722 623, 23525 10735 621, 23525 10753 621, 23525 10765 622, 23525 10776 624, 23525 10788 627, 23528 10796 628, 23532 10805 632, 23535 10807 634, 23547 10810 637, 23560 10810 640, 23578 10810 640, 23600 10800 641, 23622 10790 641, 23642 10778 641, 23660 10768 641, 23674 10761 642, 23681 10756 641, 23686 10754 638, 23686 10754 635, 23689 10754 631, 23694 10754 629, 23700 10759 627, 23707 10773 627, 23712 10789 625, 23717 10810 625, 23724 10834 627, 23732 10853 629, 23739 10871 631, 23746 10883 633, 23756 10893 634, 23763 10899 634, 23775 10900 636, 23792 10903 638, 23808 10903 640, 23832 10903 641, 23853 10896 642, 23872 10885 640, 23891 10873 641, 23909 10861 640, 23927 10849 641, 23940 10842 644, 23951 10834 644, 23957 10829 644, 23960 10826 642, 23965 10824 639, 23965 10824 637, 23967 10824 635, 23970 10824 634, 23973 10834 634, 23977 10846 633, 23979 10856 635, 23983 10871 634, 23988 10879 635, 23992 10886 636, 23999 10894 637, 24008 10897 638, 24015 10901 640, 24025 10901 640, 24043 10901 638, 24058 10893 635, 24077 10880 628, 24094 10867 615, 24109 10853 588, 24123 10839 541, 24132 10829 468, 24138 10822 357, 24142 10814 202</trace>
  <trace timeOffset="295403.9" brushRef="#br1" contextRef="#ctx0"> 24205 9982 202, 24205 9982 254, 24205 9982 300, 24205 9982 337, 24205 9982 368, 24205 9982 396, 24205 9982 419, 24205 9982 441, 24205 9982 460, 24205 9982 477, 24205 9982 493, 24171 9939 509, 24168 9929 522, 24168 9924 531, 24167 9919 541, 24167 9915 548, 24167 9915 554, 24167 9910 559, 24167 9903 563, 24167 9890 567, 24167 9881 569, 24167 9871 569, 24168 9861 571, 24171 9851 574, 24176 9843 576, 24181 9833 579, 24190 9821 581, 24196 9814 579, 24206 9806 580, 24213 9799 581, 24220 9793 582, 24228 9789 582, 24236 9784 581, 24246 9781 581, 24251 9779 581, 24259 9777 580, 24265 9776 580, 24277 9774 580, 24287 9772 581, 24291 9772 582, 24304 9769 585, 24310 9769 588, 24322 9765 591, 24340 9762 595, 24351 9760 600, 24369 9755 606, 24384 9752 610, 24397 9748 614, 24414 9745 616, 24431 9743 617, 24443 9743 617, 24462 9740 617, 24473 9740 618, 24488 9740 617, 24501 9740 618, 24515 9738 618, 24528 9738 619, 24542 9736 621, 24560 9735 623, 24572 9735 627, 24591 9731 629, 24608 9728 635, 24618 9726 640, 24635 9721 645, 24645 9719 651, 24656 9716 655, 24668 9714 657, 24673 9711 657, 24683 9711 656, 24687 9711 655, 24697 9711 654, 24706 9714 654, 24709 9715 654, 24716 9719 654, 24721 9723 654, 24724 9726 655, 24732 9731 656, 24736 9733 660, 24741 9735 661, 24751 9738 664, 24758 9738 666, 24770 9738 666, 24788 9738 667, 24805 9738 667, 24822 9738 667, 24836 9735 667, 24848 9731 667, 24852 9731 666, 24862 9731 664, 24868 9731 661, 24878 9731 660, 24887 9731 655, 24893 9733 652, 24900 9740 649, 24906 9747 647, 24916 9757 646, 24920 9765 646, 24927 9777 646, 24933 9784 648, 24940 9789 650, 24948 9796 653, 24958 9799 656, 24969 9801 658, 24981 9801 661, 25001 9801 664, 25019 9801 665, 25040 9794 667, 25060 9786 668, 25073 9781 670, 25085 9772 672, 25093 9769 672, 25098 9765 673, 25102 9764 673, 25105 9760 672, 25108 9760 672, 25111 9757 670, 25115 9755 669, 25115 9755 667, 25115 9753 666, 25121 9753 666, 25131 9753 667, 25144 9757 668, 25162 9764 669, 25178 9769 670, 25196 9774 672, 25212 9776 674, 25228 9777 675, 25250 9777 677, 25269 9777 678, 25296 9777 679, 25319 9772 681, 25339 9765 681, 25354 9760 682, 25368 9755 682, 25376 9752 683, 25380 9748 683, 25384 9747 684, 25384 9747 684, 25384 9745 682, 25384 9745 680, 25386 9745 674, 25387 9745 668, 25389 9745 661, 25390 9745 654, 25390 9745 644, 25394 9745 618, 25399 9757 557, 25401 9767 436, 25406 9777 181</trace>
  <trace timeOffset="302615.3" brushRef="#br1" contextRef="#ctx0"> 22115 10294 93, 22115 10294 105, 22115 10294 107, 22115 10294 107, 22115 10294 108, 22115 10294 110, 22115 10294 114, 22115 10294 116, 22115 10294 117, 22089 10387 117, 22079 10420 114, 22071 10456 111, 22060 10495 106, 22050 10537 97, 22040 10582 85, 22030 10631 59, 22019 10680 9</trace>
  <trace timeOffset="303627.38" brushRef="#br1" contextRef="#ctx0"> 22435 10287 68, 22435 10287 69, 22435 10287 70, 22493 10192 70, 22501 10181 69, 22510 10181 68, 22513 10194 68, 22516 10224 69, 22517 10268 72, 22517 10326 72, 22507 10393 73, 22493 10469 75, 22473 10550 76, 22451 10633 80, 22423 10719 81, 22393 10807 85, 22361 10893 91, 22325 10976 95, 22292 11057 104, 22259 11132 110, 22230 11201 112, 22204 11263 116, 22183 11318 116, 22166 11361 114, 22156 11390 112, 22150 11407 107, 22148 11415 104, 22148 11415 99, 22156 11403 95, 22172 11379 92, 22196 11340 85, 22225 11292 76, 22257 11234 72, 22290 11168 67, 22325 11097 66, 22361 11022 69, 22394 10943 74, 22426 10865 80, 22455 10793 84, 22484 10732 85, 22507 10684 85, 22530 10650 81, 22546 10630 74, 22556 10630 66, 22561 10645 57, 22561 10682 48, 22555 10738 33, 22540 10802 12, 22520 10874 0</trace>
  <trace timeOffset="308098.62" brushRef="#br1" contextRef="#ctx0"> 22853 9340 307, 22853 9340 363, 22853 9340 425, 22853 9340 487, 22853 9340 539, 22853 9340 576, 22853 9340 597, 22853 9340 608, 22853 9340 616, 22853 9340 624, 22804 9281 635, 22783 9278 647, 22763 9278 658, 22737 9278 669, 22714 9278 674, 22693 9281 677, 22670 9288 678, 22647 9296 678, 22624 9310 678, 22602 9330 678, 22581 9353 678, 22559 9385 678, 22540 9421 677, 22522 9462 676, 22504 9507 675, 22488 9554 674, 22474 9602 673, 22462 9644 674, 22452 9685 673, 22442 9719 674, 22435 9752 674, 22429 9779 675, 22423 9801 678, 22419 9818 679, 22413 9833 683, 22412 9843 683, 22410 9847 684, 22409 9851 685, 22409 9851 689, 22407 9851 693, 22407 9851 695, 22406 9851 699, 22405 9851 703, 22403 9851 711, 22402 9853 716, 22396 9853 723, 22388 9847 724, 22376 9833 727, 22364 9815 726, 22354 9794 727, 22347 9772 730, 22341 9750 733, 22336 9733 737, 22334 9716 741, 22331 9707 746, 22329 9701 750, 22329 9697 754, 22328 9692 757, 22325 9688 760, 22324 9683 762, 22322 9681 764, 22322 9681 764, 22321 9679 765, 22321 9679 766, 22319 9677 768, 22318 9676 770, 22316 9676 774, 22315 9674 777, 22313 9672 780, 22313 9672 782, 22312 9671 784, 22312 9671 786, 22311 9669 786, 22311 9669 785, 22311 9669 784, 22311 9669 781, 22313 9682 781, 22322 9701 781, 22334 9726 782, 22345 9757 786, 22354 9789 792, 22364 9817 792, 22370 9846 795, 22376 9865 792, 22380 9882 793, 22383 9894 794, 22384 9898 795, 22386 9905 797, 22386 9905 801, 22386 9905 806, 22386 9905 811, 22394 9905 817, 22405 9898 820, 22420 9882 825, 22438 9859 823, 22455 9833 825, 22471 9808 823, 22487 9786 822, 22497 9769 821, 22506 9755 819, 22513 9747 817, 22514 9743 813, 22517 9740 804, 22517 9740 792, 22517 9740 766, 22517 9740 720, 22517 9740 624, 22517 9740 429, 22517 9740 136</trace>
  <trace timeOffset="310738.78" brushRef="#br1" contextRef="#ctx0"> 17012 13193 578, 17012 13193 611, 17012 13193 636, 17012 13193 658, 17012 13193 677, 17012 13193 686, 17012 13193 693, 17012 13193 694, 17012 13193 696, 17012 13193 696, 17061 13249 698, 17074 13271 701, 17088 13297 704, 17102 13317 710, 17116 13336 716, 17126 13348 722, 17139 13357 730, 17146 13361 737, 17156 13363 745, 17172 13363 755, 17190 13363 766, 17214 13351 777, 17240 13332 787, 17271 13305 793, 17304 13273 797, 17342 13234 800, 17383 13193 799, 17428 13147 802, 17474 13104 801, 17521 13060 801, 17565 13021 802, 17606 12986 800, 17642 12958 799, 17673 12934 796, 17697 12915 792, 17714 12905 781, 17723 12896 763, 17727 12896 733, 17727 12896 680, 17727 12893 592, 17727 12893 456, 17727 12893 238</trace>
  <trace timeOffset="311073.78" brushRef="#br1" contextRef="#ctx0"> 17440 13018 503, 17440 13018 535, 17440 13018 570, 17440 13018 603, 17440 13018 639, 17440 13018 667, 17440 13018 687, 17480 13099 701, 17489 13128 714, 17498 13158 729, 17508 13189 741, 17518 13217 757, 17528 13243 766, 17539 13264 778, 17545 13278 790, 17553 13290 800, 17558 13297 812, 17562 13300 820, 17571 13300 829, 17584 13300 838, 17603 13297 846, 17630 13287 853, 17656 13271 859, 17687 13251 863, 17717 13226 868, 17752 13199 867, 17790 13169 869, 17829 13135 868, 17873 13101 868, 17918 13064 869, 17969 13025 868, 18018 12985 868, 18066 12947 866, 18110 12913 863, 18148 12883 855, 18178 12862 838, 18200 12848 808, 18210 12841 750, 18216 12839 635, 18216 12839 397, 18216 12839 91</trace>
  <trace timeOffset="315391.03" brushRef="#br1" contextRef="#ctx0"> 19871 9714 446, 19871 9714 502, 19871 9714 551, 19871 9714 591, 19871 9714 621, 19871 9714 646, 19871 9714 664, 19871 9714 675, 19871 9714 680, 19871 9714 681, 19859 9689 681, 19859 9691 681, 19859 9711 681, 19859 9743 685, 19864 9794 691, 19874 9853 695, 19886 9922 702, 19899 10000 708, 19913 10084 711, 19925 10169 716, 19939 10253 718, 19950 10338 724, 19957 10415 735, 19965 10488 744, 19973 10555 757, 19979 10619 767, 19983 10679 775, 19990 10732 785, 19994 10781 792, 19999 10829 798, 20003 10871 802, 20006 10908 806, 20009 10940 808, 20010 10967 811, 20012 10986 812, 20012 11003 814, 20013 11014 815, 20013 11021 815, 20013 11026 816, 20013 11026 816, 20013 11026 817, 20013 11026 818, 20013 11028 818, 20013 11030 813, 20013 11030 798, 20013 11030 764, 20006 11023 705, 19997 11008 614, 19982 10982 486, 19967 10950 302, 19950 10912 47</trace>
  <trace timeOffset="315967.06" brushRef="#br1" contextRef="#ctx0"> 19760 9728 365, 19760 9728 420, 19760 9728 478, 19760 9728 535, 19760 9728 581, 19760 9728 616, 19760 9728 641, 19760 9728 656, 19739 9651 667, 19736 9649 675, 19727 9645 679, 19714 9645 683, 19699 9651 685, 19679 9665 687, 19663 9685 687, 19646 9711 688, 19630 9740 688, 19614 9772 690, 19600 9811 694, 19585 9850 695, 19574 9890 700, 19561 9929 701, 19551 9968 702, 19542 9999 704, 19533 10026 706, 19528 10044 711, 19525 10057 716, 19523 10061 723, 19523 10061 732, 19522 10061 742, 19522 10061 755, 19522 10061 767, 19520 10061 779, 19520 10061 789, 19520 10057 796, 19520 10043 800, 19526 10020 802, 19536 9988 804, 19545 9956 807, 19554 9919 809, 19562 9885 807, 19571 9850 807, 19579 9817 804, 19587 9789 805, 19594 9764 804, 19601 9747 806, 19607 9733 809, 19611 9726 811, 19613 9721 815, 19616 9718 815, 19616 9718 814, 19620 9718 813, 19631 9718 812, 19645 9721 811, 19665 9733 812, 19684 9748 813, 19704 9765 813, 19724 9786 814, 19743 9806 814, 19763 9828 813, 19783 9849 817, 19804 9870 816, 19824 9893 819, 19844 9912 819, 19863 9934 820, 19883 9951 821, 19903 9970 821, 19921 9987 822, 19938 10002 822, 19953 10015 822, 19964 10026 823, 19974 10035 823, 19980 10042 823, 19983 10044 823, 19986 10047 823, 19986 10047 823, 19986 10047 825, 19986 10047 823, 19987 10049 822, 19987 10049 817, 19990 10049 803, 19990 10049 773, 19979 10037 714, 19962 10019 599, 19935 9994 348, 19905 9968 55</trace>
  <trace timeOffset="316671.12" brushRef="#br1" contextRef="#ctx0"> 18972 9225 516, 18972 9225 567, 18972 9225 616, 18972 9225 649, 18972 9225 678, 18972 9225 696, 18972 9225 705, 18972 9225 714, 18972 9225 718, 18972 9225 729, 18972 9225 739, 18992 9301 749, 19001 9346 760, 19010 9394 768, 19020 9447 776, 19026 9498 778, 19032 9547 783, 19036 9595 785, 19040 9635 790, 19043 9662 796, 19049 9682 802, 19050 9694 810, 19052 9699 820, 19053 9704 830, 19053 9704 842, 19053 9704 853, 19053 9704 866, 19053 9704 878, 19053 9704 889, 19053 9704 898, 19050 9691 905, 19040 9669 911, 19029 9639 914, 19016 9605 918, 19004 9566 920, 18991 9525 924, 18980 9480 924, 18969 9431 926, 18963 9382 926, 18959 9328 921, 18959 9278 922, 18959 9230 918, 18962 9184 918, 18971 9144 918, 18981 9111 917, 18994 9082 915, 19007 9056 914, 19020 9036 914, 19030 9022 912, 19039 9010 913, 19045 9002 912, 19053 8995 910, 19059 8990 907, 19066 8985 905, 19074 8981 903, 19082 8978 901, 19091 8975 901, 19095 8973 900, 19104 8972 898, 19111 8972 896, 19121 8972 895, 19134 8972 893, 19149 8981 893, 19163 8995 891, 19176 9017 889, 19185 9043 888, 19191 9072 888, 19192 9105 886, 19192 9139 886, 19192 9174 887, 19186 9206 886, 19177 9235 889, 19168 9261 888, 19157 9283 888, 19150 9296 888, 19146 9304 889, 19140 9310 891, 19136 9313 893, 19133 9316 895, 19130 9319 896, 19124 9319 898, 19118 9319 899, 19112 9319 899, 19100 9319 899, 19094 9319 899, 19088 9319 900, 19083 9319 900, 19083 9319 900, 19082 9319 899, 19082 9319 898, 19080 9319 896, 19078 9319 895, 19077 9319 894, 19075 9319 888, 19074 9319 880, 19074 9319 866, 19072 9319 847, 19072 9319 819, 19072 9319 777, 19074 9318 705, 19086 9318 577, 19104 9318 282</trace>
  <trace timeOffset="318051.2" brushRef="#br1" contextRef="#ctx0"> 19822 9799 406, 19822 9799 470, 19822 9799 531, 19822 9799 585, 19822 9799 629, 19822 9799 664, 19822 9799 691, 19822 9799 713, 19822 9799 731, 19822 9799 747, 19822 9799 759, 19788 9740 770, 19786 9738 776, 19786 9738 781, 19786 9736 784, 19786 9736 786, 19788 9736 790, 19802 9736 793, 19822 9743 796, 19848 9755 800, 19873 9772 803, 19899 9791 806, 19922 9813 811, 19947 9833 817, 19970 9855 818, 19991 9876 825, 20010 9894 826, 20029 9912 827, 20047 9927 828, 20064 9941 827, 20078 9956 829, 20091 9963 831, 20103 9972 833, 20113 9978 835, 20120 9982 837, 20129 9988 836, 20132 9992 836, 20136 9994 836, 20136 9994 836, 20136 9994 838, 20136 9994 839, 20138 9996 840, 20139 9997 842, 20142 9999 845, 20142 9999 848, 20143 9999 851, 20143 9999 852, 20136 9997 853, 20123 9988 852, 20103 9975 851, 20081 9958 849, 20056 9939 848, 20030 9919 849, 20003 9895 844, 19974 9875 845, 19947 9855 841, 19922 9836 840, 19900 9823 840, 19885 9814 840, 19873 9806 839, 19863 9801 839, 19859 9801 838, 19856 9799 838, 19856 9799 838, 19854 9797 838, 19854 9797 838, 19853 9797 838, 19851 9797 838, 19845 9797 838, 19840 9797 838, 19830 9797 837, 19818 9803 836, 19808 9814 835, 19793 9832 837, 19783 9855 835, 19770 9878 838, 19760 9906 837, 19750 9936 836, 19739 9961 837, 19728 9987 836, 19720 10008 836, 19713 10025 836, 19707 10038 836, 19702 10045 837, 19701 10050 838, 19699 10055 838, 19699 10055 840, 19698 10055 841, 19698 10055 843, 19698 10057 845, 19697 10057 846, 19695 10057 847, 19694 10057 847, 19688 10057 847, 19676 10057 846, 19668 10054 845, 19652 10045 844, 19639 10038 845, 19630 10034 845, 19617 10025 846, 19610 10020 846, 19605 10017 846, 19600 10011 845, 19597 10008 845, 19593 10005 845, 19590 10002 845, 19590 10002 845, 19588 9997 845, 19587 9993 845, 19585 9988 844, 19584 9983 845, 19584 9983 845, 19582 9982 846, 19582 9982 847, 19582 9981 846, 19582 9980 847, 19582 9978 845, 19582 9978 843, 19582 9976 841, 19582 9976 838, 19582 9982 838, 19588 9996 837, 19597 10012 838, 19604 10031 839, 19610 10043 840, 19617 10055 839, 19626 10065 840, 19631 10072 842, 19637 10079 844, 19645 10082 849, 19649 10084 851, 19660 10084 853, 19676 10081 855, 19694 10069 856, 19713 10052 856, 19731 10032 858, 19747 10010 858, 19762 9987 858, 19773 9963 858, 19785 9939 859, 19791 9922 860, 19795 9906 861, 19798 9897 861, 19799 9890 856, 19801 9886 856, 19801 9886 851, 19801 9885 850, 19801 9885 852, 19802 9885 851, 19802 9883 853, 19804 9883 851, 19804 9883 851, 19804 9883 850, 19805 9883 851, 19805 9883 852, 19805 9883 854, 19808 9885 856, 19808 9886 859, 19808 9886 862, 19808 9886 865, 19808 9888 866, 19808 9888 867, 19808 9888 869, 19804 9878 865, 19796 9861 866, 19788 9843 864, 19779 9824 864, 19770 9811 864, 19765 9801 863, 19760 9793 863, 19757 9789 862, 19756 9786 861, 19756 9786 859, 19754 9784 855, 19754 9784 851, 19754 9786 848, 19754 9801 847, 19759 9824 850, 19769 9856 848, 19780 9885 850, 19793 9914 848, 19808 9941 846, 19822 9965 843, 19837 9988 828, 19854 10005 797, 19866 10015 720, 19879 10023 575, 19887 10026 272</trace>
  <trace timeOffset="318839.25" brushRef="#br1" contextRef="#ctx0"> 20282 9647 253, 20282 9647 289, 20282 9647 333, 20282 9647 378, 20253 9568 424, 20250 9559 471, 20249 9552 519, 20244 9544 564, 20243 9539 602, 20242 9535 634, 20240 9532 660, 20240 9532 679, 20240 9530 694, 20240 9530 706, 20240 9530 715, 20240 9530 722, 20240 9530 728, 20239 9532 734, 20237 9547 743, 20236 9573 751, 20236 9607 761, 20236 9642 769, 20236 9682 779, 20236 9723 785, 20237 9769 794, 20240 9815 803, 20243 9865 808, 20247 9917 816, 20252 9972 819, 20256 10026 821, 20262 10081 825, 20269 10135 826, 20275 10192 829, 20281 10248 831, 20287 10304 836, 20292 10360 840, 20299 10415 845, 20305 10474 852, 20313 10530 855, 20320 10586 862, 20328 10640 865, 20336 10694 865, 20344 10746 867, 20352 10796 867, 20362 10844 867, 20369 10893 869, 20378 10938 869, 20386 10984 869, 20392 11028 870, 20398 11070 870, 20404 11114 869, 20408 11160 873, 20412 11205 874, 20418 11249 878, 20422 11294 881, 20427 11340 882, 20430 11386 884, 20434 11431 885, 20438 11475 886, 20441 11521 886, 20447 11565 888, 20451 11609 889, 20456 11650 891, 20460 11690 891, 20463 11729 892, 20467 11765 892, 20469 11798 891, 20472 11826 895, 20473 11855 894, 20476 11880 896, 20477 11904 897, 20479 11926 897, 20480 11948 898, 20480 11973 898, 20482 11998 900, 20482 12027 903, 20482 12056 905, 20482 12087 906, 20482 12115 908, 20482 12146 909, 20483 12175 912, 20484 12201 915, 20486 12230 917, 20489 12259 918, 20490 12284 919, 20492 12310 919, 20493 12336 921, 20495 12353 922, 20495 12371 924, 20496 12385 926, 20496 12397 928, 20496 12414 930, 20496 12426 933, 20496 12438 934, 20496 12441 935, 20496 12448 936, 20496 12448 937, 20496 12448 937, 20496 12448 938, 20496 12450 937, 20496 12451 937, 20496 12453 933, 20495 12453 928, 20495 12453 916, 20490 12453 897, 20483 12443 872, 20473 12426 831, 20463 12404 766, 20456 12380 660, 20451 12355 481, 20451 12331 180</trace>
  <trace timeOffset="320309.3" brushRef="#br1" contextRef="#ctx0"> 19973 12030 434, 19973 12030 492, 19973 12030 557, 19973 12030 616, 19973 12030 661, 19973 12030 693, 19973 12030 713, 19973 12030 728, 19973 12030 741, 19973 12030 754, 19973 12030 766, 19971 12022 776, 19983 12022 787, 20000 12018 798, 20018 12017 806, 20042 12014 814, 20067 12012 821, 20091 12010 823, 20117 12005 826, 20148 12003 829, 20179 11998 831, 20213 11993 835, 20250 11988 837, 20288 11982 838, 20330 11976 840, 20370 11971 842, 20415 11967 845, 20460 11961 848, 20507 11956 850, 20557 11953 852, 20607 11950 854, 20661 11947 855, 20716 11944 856, 20772 11941 858, 20832 11938 859, 20892 11933 861, 20955 11930 862, 21018 11926 865, 21083 11921 865, 21148 11916 866, 21213 11913 867, 21278 11908 867, 21343 11904 868, 21408 11898 871, 21475 11894 871, 21543 11889 872, 21608 11887 873, 21674 11882 871, 21740 11877 871, 21802 11872 871, 21864 11868 871, 21925 11863 872, 21982 11860 874, 22040 11855 870, 22097 11851 873, 22153 11848 874, 22209 11847 874, 22263 11846 877, 22318 11846 876, 22370 11846 877, 22422 11846 879, 22471 11846 882, 22522 11843 885, 22568 11839 888, 22617 11835 888, 22665 11829 885, 22710 11823 887, 22757 11817 883, 22802 11808 884, 22850 11798 887, 22895 11789 887, 22942 11780 888, 22989 11771 891, 23035 11762 891, 23078 11754 893, 23123 11746 893, 23166 11739 893, 23211 11732 894, 23255 11726 895, 23301 11719 897, 23346 11714 899, 23392 11705 900, 23438 11700 901, 23487 11693 902, 23535 11684 904, 23586 11676 907, 23636 11671 908, 23686 11664 909, 23737 11659 910, 23788 11652 911, 23837 11647 912, 23888 11640 914, 23937 11635 916, 23986 11629 917, 24034 11624 919, 24082 11619 920, 24131 11615 921, 24180 11612 922, 24228 11607 924, 24278 11603 924, 24328 11598 924, 24379 11594 924, 24431 11589 924, 24483 11585 926, 24534 11578 927, 24585 11575 928, 24637 11568 928, 24686 11562 929, 24735 11560 929, 24783 11555 930, 24829 11553 932, 24874 11551 932, 24919 11550 932, 24961 11548 932, 25005 11547 931, 25049 11546 931, 25092 11543 931, 25136 11543 932, 25178 11539 933, 25221 11536 933, 25264 11531 934, 25310 11526 935, 25355 11519 937, 25403 11514 937, 25449 11505 938, 25495 11500 939, 25541 11493 939, 25587 11489 940, 25630 11485 940, 25672 11483 940, 25712 11483 940, 25750 11480 941, 25786 11480 941, 25822 11480 941, 25857 11478 941, 25892 11478 941, 25926 11478 941, 25963 11477 941, 25999 11477 941, 26036 11475 941, 26072 11472 942, 26110 11471 942, 26148 11465 942, 26188 11463 943, 26227 11458 943, 26266 11455 943, 26306 11453 944, 26347 11450 945, 26386 11448 945, 26426 11448 945, 26466 11448 944, 26502 11448 944, 26540 11448 945, 26574 11448 947, 26612 11448 948, 26645 11448 949, 26678 11451 950, 26711 11454 950, 26745 11455 950, 26777 11457 951, 26808 11457 952, 26840 11457 953, 26872 11457 955, 26902 11457 957, 26934 11454 957, 26968 11451 957, 27001 11446 957, 27037 11440 958, 27073 11436 960, 27111 11430 961, 27150 11423 964, 27191 11419 966, 27232 11411 966, 27274 11405 967, 27316 11400 968, 27358 11393 968, 27399 11388 970, 27440 11383 971, 27481 11379 971, 27522 11376 972, 27562 11371 972, 27601 11367 973, 27638 11361 974, 27677 11357 975, 27713 11352 977, 27751 11347 978, 27787 11342 978, 27823 11337 980, 27859 11332 981, 27894 11326 983, 27929 11322 984, 27962 11314 985, 27995 11308 986, 28027 11301 986, 28059 11294 987, 28092 11289 987, 28127 11283 987, 28161 11275 987, 28198 11267 988, 28235 11261 988, 28273 11254 987, 28312 11248 988, 28349 11242 987, 28384 11236 987, 28419 11229 987, 28451 11225 987, 28481 11221 987, 28509 11217 987, 28533 11214 987, 28552 11212 987, 28569 11212 986, 28588 11212 986, 28600 11212 986, 28620 11212 987, 28631 11212 987, 28637 11212 987, 28650 11211 986, 28656 11211 987, 28662 11211 987, 28669 11211 988, 28669 11211 988, 28669 11210 988, 28669 11210 990, 28672 11210 990, 28673 11210 990, 28675 11210 990, 28676 11210 990, 28678 11210 990, 28679 11210 990, 28680 11210 990, 28682 11210 993, 28683 11210 993, 28685 11210 992, 28686 11210 990, 28688 11210 987, 28689 11210 985, 28691 11210 981, 28692 11210 974, 28692 11210 963, 28692 11210 946, 28694 11210 921, 28694 11210 891, 28694 11207 852, 28683 11202 796, 28668 11200 702, 28644 11194 536, 28615 11194 239</trace>
  <trace timeOffset="320879.34" brushRef="#br1" contextRef="#ctx0"> 27824 11069 517, 27824 11069 587, 27824 11069 651, 27824 11069 700, 27824 11069 735, 27824 11069 759, 27824 11069 776, 27824 11069 789, 27824 11069 801, 27824 11069 812, 27824 11069 822, 27822 11055 832, 27822 11055 843, 27826 11055 851, 27838 11055 859, 27856 11061 866, 27877 11076 870, 27900 11093 875, 27923 11114 880, 27949 11136 889, 27976 11160 893, 28007 11180 900, 28041 11200 901, 28082 11214 904, 28128 11225 907, 28178 11231 909, 28234 11232 913, 28295 11232 915, 28355 11229 918, 28415 11221 919, 28471 11211 921, 28521 11201 924, 28566 11189 925, 28603 11180 924, 28633 11171 925, 28655 11164 920, 28665 11161 921, 28672 11160 922, 28672 11160 924, 28672 11160 929, 28672 11160 930, 28672 11160 936, 28672 11171 940, 28665 11187 943, 28652 11210 947, 28630 11232 948, 28603 11260 947, 28571 11286 948, 28535 11318 949, 28495 11352 950, 28452 11388 952, 28406 11425 952, 28358 11463 951, 28309 11502 950, 28260 11543 950, 28212 11580 950, 28169 11617 953, 28130 11648 953, 28095 11676 954, 28066 11698 953, 28041 11717 953, 28026 11729 954, 28017 11737 955, 28014 11739 955, 28014 11739 955, 28013 11739 954, 28013 11739 951, 28011 11739 948, 28010 11742 943, 28010 11742 933, 28008 11742 916, 28008 11742 891, 28007 11737 858, 28004 11719 803, 27998 11696 696, 27991 11661 472, 27979 11627 157</trace>
  <trace timeOffset="328779.8" brushRef="#br1" contextRef="#ctx0"> 20454 12149 229, 20454 12149 272, 20454 12149 317, 20454 12149 366, 20454 12149 411, 20454 12149 450, 20454 12149 484, 20454 12149 513, 20454 12149 537, 20454 12149 558, 20454 12119 576, 20454 12117 594, 20454 12115 610, 20454 12114 625, 20454 12112 640, 20454 12112 651, 20454 12110 663, 20453 12108 672, 20453 12107 681, 20453 12105 690, 20451 12103 698, 20451 12102 705, 20451 12102 712, 20451 12100 716, 20451 12100 720, 20450 12100 723, 20450 12100 727, 20450 12100 730, 20450 12102 734, 20450 12117 739, 20450 12139 743, 20450 12169 749, 20450 12201 755, 20450 12235 763, 20450 12271 770, 20451 12307 779, 20453 12344 787, 20456 12380 795, 20457 12419 801, 20460 12458 805, 20463 12498 811, 20466 12540 814, 20469 12586 821, 20472 12634 826, 20476 12687 829, 20480 12743 835, 20484 12801 837, 20490 12861 842, 20496 12922 845, 20502 12979 849, 20509 13035 852, 20516 13089 852, 20524 13137 856, 20532 13180 856, 20542 13222 859, 20553 13259 860, 20563 13297 860, 20574 13332 862, 20586 13372 862, 20597 13411 864, 20609 13454 865, 20618 13498 867, 20626 13543 867, 20633 13589 868, 20639 13634 869, 20644 13680 870, 20647 13725 873, 20649 13769 873, 20652 13810 876, 20654 13850 876, 20655 13888 878, 20658 13924 878, 20659 13958 879, 20662 13991 880, 20665 14023 880, 20668 14053 881, 20671 14082 879, 20674 14109 880, 20677 14137 881, 20680 14166 882, 20683 14195 883, 20686 14226 884, 20690 14259 884, 20691 14294 886, 20693 14330 885, 20694 14369 886, 20694 14408 887, 20696 14448 888, 20696 14487 892, 20696 14526 893, 20697 14566 896, 20697 14602 896, 20698 14639 896, 20701 14674 894, 20704 14708 894, 20707 14744 896, 20710 14779 897, 20715 14814 898, 20720 14846 898, 20723 14879 896, 20726 14909 895, 20730 14939 897, 20732 14970 897, 20735 14998 900, 20736 15025 900, 20738 15054 900, 20741 15083 899, 20742 15109 901, 20745 15137 906, 20746 15165 906, 20750 15195 911, 20753 15225 911, 20756 15255 911, 20759 15282 914, 20762 15308 913, 20765 15334 914, 20767 15357 913, 20769 15378 913, 20772 15400 911, 20774 15424 911, 20777 15446 911, 20778 15470 913, 20781 15496 912, 20781 15522 912, 20781 15550 912, 20781 15579 912, 20781 15611 912, 20781 15642 914, 20778 15672 913, 20777 15704 913, 20774 15733 913, 20772 15763 911, 20771 15792 914, 20769 15819 912, 20768 15847 915, 20768 15872 914, 20768 15898 914, 20768 15923 915, 20768 15947 915, 20768 15973 915, 20768 15997 914, 20767 16024 915, 20767 16051 915, 20764 16080 916, 20762 16107 916, 20758 16133 916, 20755 16158 916, 20750 16180 916, 20746 16197 917, 20742 16212 917, 20741 16225 916, 20738 16235 918, 20735 16245 918, 20733 16250 917, 20732 16256 917, 20732 16256 916, 20730 16256 914, 20730 16256 914, 20730 16257 912, 20730 16259 912, 20730 16261 909, 20730 16261 904, 20730 16262 895, 20727 16262 876, 20720 16250 836, 20707 16229 724, 20690 16194 412, 20670 16148 82</trace>
  <trace timeOffset="333032.06" brushRef="#br1" contextRef="#ctx0"> 19976 14632 207, 19976 14632 281, 19976 14632 346, 19976 14632 404, 19976 14632 451, 19976 14632 492, 19976 14632 531, 19976 14632 564, 19976 14632 591, 19976 14632 613, 19976 14632 629, 19953 14634 643, 19953 14634 652, 19951 14634 660, 19951 14634 667, 19950 14634 674, 19950 14636 683, 19950 14636 693, 19950 14636 706, 19950 14637 721, 19951 14637 734, 19957 14637 746, 19968 14637 757, 19984 14639 767, 19997 14639 775, 20015 14639 782, 20035 14640 787, 20056 14643 792, 20084 14647 796, 20109 14652 800, 20136 14659 804, 20165 14662 808, 20197 14669 812, 20230 14674 816, 20268 14676 821, 20307 14679 827, 20347 14682 831, 20392 14682 835, 20438 14682 838, 20486 14682 841, 20535 14674 843, 20586 14664 846, 20639 14654 849, 20694 14643 851, 20750 14633 854, 20806 14623 854, 20862 14615 855, 20918 14608 856, 20973 14605 858, 21027 14604 855, 21076 14604 855, 21128 14604 855, 21177 14604 856, 21226 14604 860, 21277 14604 862, 21329 14604 864, 21380 14604 866, 21433 14601 867, 21488 14598 869, 21544 14593 874, 21603 14587 877, 21664 14578 878, 21725 14570 879, 21786 14558 876, 21845 14545 878, 21904 14533 881, 21961 14521 879, 22019 14508 882, 22076 14500 878, 22134 14490 878, 22192 14483 879, 22250 14480 879, 22309 14480 881, 22368 14480 882, 22428 14480 884, 22487 14483 886, 22546 14483 886, 22605 14487 888, 22666 14488 888, 22727 14488 888, 22787 14490 893, 22850 14490 894, 22912 14490 896, 22977 14490 900, 23045 14483 898, 23113 14480 902, 23182 14472 906, 23252 14466 908, 23321 14458 911, 23392 14449 915, 23461 14441 916, 23532 14433 918, 23604 14425 919, 23674 14418 918, 23743 14409 919, 23810 14404 920, 23878 14398 922, 23943 14393 924, 24008 14389 924, 24071 14384 924, 24135 14382 925, 24200 14376 926, 24265 14372 926, 24331 14366 927, 24397 14359 928, 24460 14354 929, 24522 14345 930, 24583 14340 933, 24644 14333 934, 24703 14325 935, 24761 14316 938, 24819 14309 939, 24874 14304 941, 24929 14297 945, 24982 14293 946, 25033 14289 948, 25081 14284 950, 25127 14282 951, 25170 14281 953, 25213 14277 953, 25253 14275 954, 25292 14273 957, 25329 14270 957, 25368 14266 958, 25406 14262 959, 25444 14259 960, 25481 14255 961, 25521 14250 964, 25561 14244 965, 25600 14240 966, 25641 14234 968, 25682 14229 968, 25723 14226 970, 25763 14223 972, 25802 14222 973, 25838 14222 974, 25875 14222 972, 25912 14222 972, 25947 14222 972, 25981 14222 973, 26016 14222 973, 26051 14222 974, 26086 14222 974, 26123 14222 975, 26159 14222 975, 26195 14222 976, 26232 14222 978, 26269 14222 979, 26308 14222 980, 26347 14222 981, 26386 14222 982, 26428 14222 983, 26467 14222 984, 26508 14222 984, 26549 14220 985, 26590 14217 985, 26632 14214 986, 26675 14212 987, 26717 14205 988, 26760 14200 990, 26804 14195 990, 26848 14190 990, 26891 14187 990, 26934 14185 990, 26979 14183 990, 27022 14183 990, 27065 14183 990, 27108 14183 990, 27148 14183 991, 27188 14183 991, 27229 14183 993, 27267 14183 994, 27307 14183 994, 27345 14183 995, 27382 14180 995, 27420 14176 995, 27459 14173 995, 27495 14168 995, 27533 14166 996, 27569 14161 996, 27607 14158 997, 27647 14154 996, 27684 14150 995, 27724 14146 995, 27762 14142 995, 27799 14139 996, 27836 14134 998, 27872 14132 998, 27907 14127 998, 27944 14122 998, 27979 14117 997, 28013 14114 997, 28046 14109 997, 28076 14107 996, 28107 14105 997, 28135 14102 996, 28163 14098 996, 28189 14097 996, 28206 14096 996, 28227 14094 996, 28244 14093 997, 28263 14091 997, 28280 14090 996, 28298 14088 997, 28315 14085 997, 28326 14083 997, 28345 14080 998, 28363 14079 998, 28374 14076 998, 28392 14073 999, 28404 14071 999, 28416 14070 999, 28429 14067 999, 28441 14065 997, 28454 14062 998, 28466 14061 998, 28478 14059 998, 28488 14058 999, 28500 14056 998, 28504 14055 998, 28510 14055 998, 28510 14055 998, 28510 14053 1000, 28510 14053 1000, 28512 14053 1000, 28517 14052 1000, 28524 14052 998, 28529 14050 999, 28535 14050 999, 28535 14050 999, 28535 14050 1000, 28535 14050 1000, 28536 14050 998, 28537 14050 998, 28539 14050 998, 28540 14050 998, 28542 14050 1000, 28543 14050 999, 28543 14050 998, 28545 14050 997, 28545 14050 994, 28546 14050 992, 28546 14050 987, 28546 14048 979, 28548 14048 967, 28548 14048 949, 28548 14048 927, 28546 14047 895, 28540 14046 848, 28526 14045 776, 28500 14041 647, 28469 14041 445, 28426 14040 137</trace>
  <trace timeOffset="333826.1" brushRef="#br1" contextRef="#ctx0"> 27787 13927 300, 27787 13927 338, 27787 13927 386, 27787 13927 437, 27787 13927 482, 27787 13927 520, 27787 13927 551, 27787 13927 578, 27787 13927 604, 27787 13927 632, 27764 13916 660, 27762 13915 686, 27761 13915 711, 27758 13914 731, 27758 13912 749, 27757 13912 765, 27757 13911 778, 27755 13909 792, 27755 13908 802, 27755 13906 813, 27755 13904 822, 27755 13904 829, 27755 13903 836, 27755 13903 842, 27755 13901 847, 27757 13901 853, 27770 13901 860, 27784 13901 863, 27806 13909 868, 27827 13918 873, 27849 13931 876, 27874 13946 880, 27901 13960 883, 27932 13975 882, 27964 13991 884, 27998 14006 884, 28036 14021 884, 28072 14036 885, 28109 14050 887, 28147 14065 886, 28183 14077 888, 28219 14090 889, 28254 14100 889, 28286 14109 892, 28315 14118 893, 28342 14125 893, 28367 14132 894, 28386 14137 894, 28403 14137 895, 28415 14139 896, 28429 14139 897, 28446 14139 899, 28464 14137 901, 28480 14134 903, 28495 14129 904, 28509 14122 905, 28520 14118 906, 28533 14110 907, 28540 14108 908, 28545 14105 908, 28549 14103 909, 28549 14103 910, 28549 14102 911, 28549 14102 913, 28552 14100 914, 28553 14100 916, 28555 14098 918, 28556 14098 921, 28556 14097 922, 28558 14096 924, 28558 14094 924, 28558 14093 924, 28558 14088 925, 28558 14083 928, 28552 14077 929, 28545 14071 929, 28537 14068 929, 28529 14064 927, 28517 14062 926, 28501 14062 924, 28483 14062 924, 28461 14062 924, 28439 14070 924, 28416 14077 924, 28393 14088 925, 28371 14098 924, 28348 14110 924, 28323 14122 924, 28302 14134 924, 28281 14149 924, 28261 14163 924, 28244 14176 924, 28228 14192 924, 28211 14207 924, 28195 14222 924, 28178 14237 924, 28161 14252 924, 28144 14269 924, 28128 14284 925, 28111 14297 925, 28096 14313 926, 28082 14325 927, 28072 14333 928, 28061 14343 931, 28055 14347 933, 28050 14350 934, 28047 14354 937, 28047 14354 937, 28046 14354 939, 28046 14354 940, 28044 14355 941, 28043 14355 942, 28041 14357 943, 28040 14357 943, 28038 14357 943, 28038 14359 943, 28037 14359 943, 28037 14359 942, 28036 14359 939, 28036 14359 938, 28036 14359 934, 28036 14359 929, 28036 14359 919, 28036 14359 899, 28040 14355 867, 28049 14340 798, 28062 14316 602, 28073 14279 279</trace>
  <trace timeOffset="341883.56" brushRef="#br1" contextRef="#ctx0"> 22031 12032 47, 22031 12032 66, 22031 12032 86, 22031 12032 100, 22031 12032 114, 22031 12032 129, 22031 12032 141, 22031 12032 155, 22031 12032 169, 22031 12032 183, 22022 12000 198, 22022 11998 211, 22022 11997 224, 22022 11996 234, 22022 11994 244, 22022 11993 251, 22022 11991 258, 22022 11990 266, 22022 11988 275, 22022 11987 285, 22022 11987 294, 22022 11985 302, 22022 11985 309, 22022 11983 317, 22022 11983 326, 22022 11982 334, 22022 11982 344, 22022 11980 352, 22022 11980 359, 22022 11979 366, 22022 11979 373, 22022 11979 380, 22022 11979 388, 22022 11979 394, 22022 11979 400, 22020 11979 406, 22020 11979 412, 22020 11979 419, 22019 11979 425, 22019 11979 433, 22019 11979 441, 22017 11979 449, 22017 11979 456, 22016 11979 463, 22016 11979 473, 22016 11979 482, 22016 11979 495, 22014 11979 505, 22014 11979 514, 22014 11979 520, 22013 11979 524, 22013 11979 526, 22011 11979 525, 22007 11979 526, 22004 11978 528, 21998 11970 528, 21991 11964 529, 21985 11956 529, 21979 11950 530, 21974 11943 530, 21969 11935 532, 21966 11933 535, 21965 11929 539, 21965 11929 542, 21963 11928 545, 21963 11928 548, 21961 11926 550, 21959 11925 551, 21958 11923 554, 21958 11921 553, 21956 11921 552, 21956 11918 550, 21955 11918 544, 21955 11916 542, 21954 11916 539, 21954 11916 538, 21954 11916 540, 21952 11918 541, 21952 11929 543, 21952 11947 545, 21952 11968 545, 21952 11991 547, 21952 12015 546, 21952 12039 547, 21952 12066 548, 21955 12093 551, 21958 12122 552, 21961 12150 554, 21965 12177 555, 21968 12206 557, 21971 12237 559, 21974 12266 562, 21977 12294 568, 21978 12322 572, 21981 12348 576, 21981 12375 581, 21982 12401 585, 21982 12426 590, 21982 12451 595, 21982 12478 599, 21984 12507 604, 21985 12535 603, 21987 12564 606, 21990 12596 604, 21994 12622 606, 21997 12650 608, 22000 12677 609, 22001 12702 611, 22004 12726 612, 22005 12751 615, 22008 12775 617, 22010 12791 619, 22011 12809 622, 22013 12829 623, 22016 12850 625, 22019 12878 627, 22022 12905 628, 22026 12930 631, 22028 12958 631, 22031 12985 633, 22034 13011 633, 22036 13035 635, 22039 13060 636, 22040 13084 636, 22042 13108 639, 22043 13130 640, 22043 13154 643, 22043 13175 642, 22043 13197 643, 22043 13220 641, 22043 13243 641, 22043 13268 641, 22043 13293 641, 22043 13321 641, 22043 13346 641, 22043 13373 642, 22045 13401 642, 22045 13426 644, 22046 13450 643, 22048 13476 644, 22050 13501 644, 22053 13525 645, 22056 13551 645, 22059 13580 645, 22060 13609 645, 22062 13639 646, 22063 13671 646, 22063 13702 646, 22065 13734 646, 22065 13766 646, 22065 13798 648, 22065 13830 646, 22065 13862 649, 22065 13893 649, 22065 13921 650, 22063 13948 651, 22063 13975 651, 22063 14000 653, 22062 14026 654, 22062 14053 656, 22062 14080 657, 22060 14109 660, 22059 14137 660, 22057 14170 661, 22056 14202 660, 22053 14235 661, 22053 14269 663, 22052 14301 664, 22052 14333 666, 22050 14367 669, 22050 14399 675, 22050 14429 677, 22050 14460 683, 22050 14487 685, 22050 14516 687, 22050 14541 689, 22050 14570 690, 22050 14597 691, 22050 14625 693, 22049 14654 694, 22048 14684 695, 22046 14717 696, 22043 14750 696, 22042 14783 698, 22039 14818 698, 22037 14853 700, 22034 14890 702, 22033 14923 704, 22033 14956 706, 22033 14985 710, 22033 15012 712, 22033 15037 716, 22033 15062 719, 22033 15079 722, 22033 15097 727, 22033 15115 730, 22033 15135 735, 22033 15153 735, 22033 15172 737, 22033 15191 736, 22033 15204 736, 22033 15225 737, 22033 15237 737, 22033 15250 738, 22033 15262 740, 22033 15269 741, 22033 15279 742, 22033 15285 743, 22033 15290 743, 22033 15296 743, 22033 15296 742, 22033 15296 740, 22033 15296 735, 22033 15297 731, 22033 15297 726, 22033 15297 721, 22033 15299 717, 22031 15299 709, 22031 15296 693, 22030 15282 663, 22027 15257 607, 22024 15226 519, 22020 15192 379, 22016 15158 129</trace>
  <trace timeOffset="346740.84" brushRef="#br1" contextRef="#ctx0"> 21126 13695 181, 21126 13695 212, 21126 13695 244, 21126 13695 277, 21126 13695 307, 21126 13695 331, 21126 13695 352, 21126 13695 373, 21126 13695 396, 21126 13695 420, 21126 13695 447, 21126 13683 472, 21126 13682 498, 21126 13680 524, 21126 13672 545, 21126 13665 567, 21126 13651 585, 21123 13634 599, 21119 13621 612, 21111 13600 625, 21102 13583 641, 21090 13566 655, 21075 13548 669, 21057 13530 678, 21037 13511 684, 21014 13496 686, 20992 13479 688, 20969 13467 689, 20946 13459 689, 20931 13452 690, 20915 13447 691, 20907 13445 691, 20902 13443 690, 20891 13443 689, 20886 13443 687, 20878 13443 685, 20869 13445 683, 20862 13450 680, 20856 13455 678, 20852 13462 676, 20846 13476 676, 20841 13484 676, 20836 13498 675, 20833 13508 675, 20832 13520 672, 20830 13537 672, 20830 13554 671, 20830 13575 671, 20830 13597 671, 20836 13616 670, 20847 13636 668, 20859 13655 668, 20875 13675 667, 20889 13692 667, 20907 13709 666, 20923 13724 665, 20938 13739 664, 20953 13752 663, 20966 13766 661, 20978 13779 661, 20988 13793 664, 20996 13805 664, 21004 13815 667, 21008 13822 665, 21011 13832 664, 21015 13839 661, 21017 13844 660, 21018 13849 660, 21018 13854 660, 21018 13859 661, 21015 13869 664, 21008 13882 668, 21001 13888 670, 20986 13897 673, 20978 13900 674, 20966 13900 677, 20949 13900 680, 20937 13900 683, 20921 13898 685, 20911 13896 687, 20902 13891 688, 20894 13886 690, 20889 13883 693, 20886 13882 693, 20886 13882 694, 20885 13882 694, 20885 13882 693, 20884 13882 691, 20882 13880 688, 20881 13879 684, 20881 13877 678, 20879 13877 666, 20878 13876 648, 20878 13876 621, 20876 13874 579, 20876 13874 529, 20876 13873 467, 20876 13873 397, 20876 13873 308, 20878 13869 192, 20889 13866 26</trace>
  <trace timeOffset="347582.88" brushRef="#br1" contextRef="#ctx0"> 21377 13706 221, 21377 13706 257, 21377 13706 305, 21377 13706 358, 21377 13706 404, 21377 13706 438, 21377 13706 462, 21377 13706 486, 21377 13706 509, 21377 13706 528, 21378 13651 542, 21378 13641 552, 21377 13629 559, 21375 13617 563, 21374 13607 567, 21371 13597 571, 21369 13592 574, 21369 13587 578, 21366 13583 583, 21365 13578 587, 21362 13573 591, 21361 13571 594, 21356 13569 596, 21351 13568 598, 21346 13566 598, 21337 13566 599, 21330 13566 600, 21320 13568 601, 21309 13575 601, 21301 13582 603, 21293 13587 604, 21286 13595 610, 21280 13602 615, 21275 13609 621, 21271 13619 628, 21266 13629 635, 21263 13641 638, 21260 13651 641, 21258 13662 644, 21258 13672 646, 21258 13683 649, 21258 13694 651, 21258 13698 653, 21258 13706 655, 21258 13710 655, 21260 13715 657, 21263 13719 660, 21266 13722 660, 21269 13725 661, 21272 13729 664, 21275 13732 665, 21275 13732 666, 21280 13732 667, 21284 13732 668, 21293 13732 670, 21303 13729 671, 21310 13722 674, 21320 13712 675, 21327 13706 677, 21337 13694 679, 21343 13687 680, 21348 13680 683, 21354 13672 687, 21358 13668 693, 21361 13665 697, 21361 13665 701, 21361 13663 703, 21361 13663 708, 21362 13662 710, 21363 13662 713, 21365 13660 718, 21366 13660 719, 21368 13660 720, 21371 13660 721, 21375 13667 721, 21380 13682 722, 21384 13704 723, 21389 13733 724, 21394 13768 727, 21397 13805 726, 21401 13847 728, 21403 13889 726, 21406 13930 726, 21407 13971 726, 21408 14008 724, 21410 14041 726, 21411 14065 726, 21413 14085 726, 21413 14098 727, 21413 14105 727, 21414 14110 726, 21414 14115 727, 21414 14122 728, 21414 14127 729, 21414 14134 730, 21414 14134 731, 21414 14134 731, 21414 14134 733, 21414 14134 734, 21414 14137 736, 21414 14137 740, 21414 14139 742, 21414 14141 744, 21414 14141 747, 21414 14142 749, 21414 14142 753, 21414 14142 757, 21414 14144 760, 21417 14144 763, 21418 14144 765, 21423 14134 767, 21429 14118 769, 21436 14097 771, 21445 14073 772, 21455 14047 774, 21465 14023 773, 21474 14001 773, 21483 13980 773, 21491 13967 773, 21494 13958 771, 21498 13950 770, 21501 13946 769, 21503 13943 767, 21505 13941 767, 21505 13941 766, 21505 13939 763, 21505 13939 759, 21508 13939 756, 21508 13938 751, 21509 13938 743, 21509 13936 734, 21509 13936 715, 21511 13935 679, 21511 13933 616, 21511 13931 481, 21511 13930 203</trace>
  <trace timeOffset="348958.97" brushRef="#br1" contextRef="#ctx0"> 23275 12321 150, 23275 12321 196, 23275 12321 241, 23275 12321 281, 23275 12321 317, 23275 12321 350, 23275 12321 379, 23275 12321 405, 23275 12321 427, 23275 12321 442, 23275 12321 452, 23279 12273 458, 23279 12272 462, 23279 12271 466, 23279 12271 470, 23281 12271 476, 23284 12271 482, 23288 12282 489, 23295 12302 495, 23304 12329 502, 23311 12360 507, 23318 12393 515, 23326 12433 526, 23334 12478 533, 23340 12528 544, 23346 12584 551, 23352 12644 557, 23357 12707 564, 23363 12772 570, 23366 12838 577, 23369 12900 581, 23369 12961 588, 23369 13018 594, 23369 13072 598, 23369 13121 606, 23369 13169 609, 23369 13212 615, 23369 13254 617, 23366 13293 622, 23364 13331 628, 23363 13371 634, 23360 13411 641, 23357 13454 646, 23355 13496 651, 23352 13542 654, 23349 13587 658, 23346 13633 660, 23344 13679 661, 23341 13722 666, 23338 13764 668, 23335 13801 672, 23333 13839 673, 23330 13874 674, 23326 13908 675, 23323 13943 677, 23320 13975 681, 23317 14011 684, 23315 14046 688, 23314 14080 691, 23312 14117 694, 23311 14154 697, 23309 14192 700, 23308 14227 701, 23307 14262 702, 23305 14297 702, 23304 14330 704, 23301 14366 705, 23297 14402 708, 23294 14439 713, 23289 14476 715, 23285 14514 719, 23281 14551 721, 23276 14586 722, 23272 14619 726, 23265 14650 729, 23259 14682 733, 23253 14711 738, 23247 14737 744, 23241 14762 747, 23236 14780 750, 23233 14797 751, 23230 14807 754, 23229 14814 755, 23229 14819 759, 23229 14819 760, 23227 14819 761, 23227 14819 760, 23227 14821 762, 23226 14822 763, 23226 14824 763, 23226 14826 765, 23224 14826 762, 23223 14826 759, 23218 14826 754, 23211 14816 743, 23200 14797 724, 23188 14769 690, 23174 14739 629, 23158 14703 537, 23141 14662 379, 23119 14616 111</trace>
  <trace timeOffset="349728.0" brushRef="#br1" contextRef="#ctx0"> 22587 13343 70, 22587 13343 100, 22587 13343 137, 22587 13343 168, 22587 13343 194, 22587 13343 216, 22587 13343 238, 22587 13343 261, 22587 13343 287, 22587 13343 315, 22636 13364 343, 22640 13366 372, 22640 13366 402, 22640 13366 433, 22644 13366 468, 22650 13364 500, 22656 13359 528, 22665 13346 547, 22668 13329 564, 22668 13309 578, 22668 13280 592, 22665 13254 606, 22655 13226 616, 22642 13200 627, 22626 13175 634, 22610 13152 640, 22590 13133 643, 22571 13116 646, 22552 13101 648, 22540 13092 650, 22530 13089 653, 22523 13084 654, 22519 13084 654, 22514 13082 656, 22510 13080 654, 22510 13080 653, 22507 13079 650, 22504 13079 647, 22500 13079 645, 22496 13084 644, 22490 13091 644, 22488 13104 644, 22487 13123 646, 22487 13145 643, 22487 13172 645, 22490 13197 643, 22497 13222 643, 22504 13244 644, 22514 13266 644, 22523 13283 645, 22533 13302 646, 22545 13319 647, 22556 13334 648, 22571 13351 650, 22584 13366 651, 22598 13381 652, 22614 13394 652, 22626 13410 653, 22636 13418 652, 22643 13430 652, 22649 13442 651, 22653 13450 651, 22658 13464 650, 22662 13474 651, 22662 13479 651, 22662 13489 652, 22662 13496 654, 22662 13500 656, 22662 13505 660, 22662 13508 664, 22659 13513 668, 22652 13518 671, 22644 13522 673, 22634 13522 673, 22624 13523 674, 22614 13523 674, 22604 13523 674, 22597 13523 675, 22593 13522 674, 22587 13521 673, 22582 13521 669, 22578 13520 664, 22573 13520 651, 22573 13520 627, 22572 13520 589, 22572 13520 525, 22568 13516 433, 22565 13511 316, 22565 13501 154</trace>
  <trace timeOffset="350263.03" brushRef="#br1" contextRef="#ctx0"> 22883 13293 196, 22883 13293 231, 22883 13293 277, 22883 13293 336, 22883 13293 391, 22883 13293 436, 22883 13293 472, 22883 13293 500, 22863 13211 520, 22860 13208 536, 22857 13205 546, 22857 13205 552, 22853 13205 554, 22845 13208 555, 22834 13219 553, 22824 13234 553, 22816 13254 552, 22811 13276 552, 22807 13292 553, 22805 13309 553, 22804 13321 553, 22804 13332 552, 22804 13344 552, 22804 13354 552, 22804 13363 550, 22804 13368 547, 22808 13375 546, 22811 13378 544, 22815 13381 544, 22818 13384 545, 22822 13384 546, 22827 13384 551, 22835 13384 555, 22850 13376 561, 22858 13368 570, 22869 13358 577, 22879 13348 585, 22884 13341 594, 22890 13331 600, 22896 13324 609, 22899 13319 617, 22902 13316 621, 22902 13316 625, 22902 13314 627, 22902 13314 629, 22905 13314 633, 22906 13312 637, 22907 13312 641, 22913 13312 643, 22918 13312 645, 22927 13312 646, 22935 13317 648, 22939 13324 650, 22944 13329 651, 22945 13332 653, 22948 13337 654, 22948 13337 657, 22948 13337 660, 22948 13337 668, 22950 13339 678, 22950 13341 688, 22950 13341 698, 22951 13343 708, 22951 13344 715, 22951 13346 721, 22953 13348 726, 22953 13348 728, 22954 13349 729, 22954 13349 729, 22958 13349 728, 22961 13348 726, 22970 13341 722, 22976 13332 716, 22981 13325 705, 22987 13317 689, 22990 13312 668, 22993 13309 641, 22993 13309 609, 22993 13309 567, 22993 13309 509, 22996 13307 422, 22996 13307 302, 22996 13305 151</trace>
  <trace timeOffset="350971.06" brushRef="#br1" contextRef="#ctx0"> 22976 13150 261, 22976 13150 317, 22976 13150 367, 22976 13150 410, 22976 13150 441, 22980 13249 469, 22976 13283 491, 22970 13324 510, 22963 13364 525, 22955 13408 537, 22948 13452 547, 22942 13496 556, 22936 13534 563, 22929 13569 572, 22925 13600 577, 22922 13621 581, 22921 13633 587, 22921 13639 589, 22921 13639 592, 22921 13639 594, 22921 13639 599, 22921 13641 608, 22921 13641 618, 22921 13643 632, 22921 13646 642, 22921 13646 651, 22921 13648 658, 22921 13650 664, 22921 13651 666, 22921 13653 669, 22921 13655 669, 22921 13655 670, 22921 13658 672, 22921 13658 672, 22921 13658 674, 22924 13658 677, 22932 13648 679, 22947 13629 682, 22963 13600 682, 22981 13565 683, 23001 13523 681, 23021 13479 678, 23041 13433 671, 23062 13387 660, 23078 13344 636, 23094 13309 598, 23104 13287 545, 23110 13273 479, 23113 13268 403, 23113 13268 300, 23113 13268 160</trace>
  <trace timeOffset="351335.1" brushRef="#br1" contextRef="#ctx0"> 22364 13856 342, 22364 13856 353, 22364 13856 373, 22364 13856 404, 22364 13856 445, 22364 13856 488, 22364 13856 528, 22364 13856 559, 22364 13856 580, 22470 13784 595, 22503 13776 601, 22540 13771 600, 22576 13766 595, 22611 13764 583, 22643 13764 564, 22670 13764 529, 22693 13764 479, 22710 13769 421, 22718 13772 358, 22727 13776 285, 22731 13779 205, 22736 13779 99</trace>
  <trace timeOffset="351714.12" brushRef="#br1" contextRef="#ctx0"> 22485 13513 358, 22485 13513 363, 22485 13513 370, 22485 13513 380, 22485 13513 396, 22485 13513 412, 22485 13513 423, 22485 13513 432, 22485 13513 437, 22494 13590 439, 22499 13617 440, 22501 13646 442, 22504 13672 442, 22507 13698 445, 22513 13724 447, 22519 13750 449, 22526 13776 452, 22533 13801 456, 22545 13827 459, 22556 13854 459, 22568 13877 456, 22581 13901 449, 22591 13921 436, 22598 13936 412, 22602 13946 365, 22607 13955 291, 22610 13960 166</trace>
  <trace timeOffset="352187.16" brushRef="#br1" contextRef="#ctx0"> 22400 14067 419, 22400 14067 427, 22400 14067 440, 22400 14067 457, 22400 14067 473, 22400 14067 486, 22400 14067 492, 22400 14067 495, 22400 14067 497, 22400 14067 497, 22403 14149 498, 22409 14176 498, 22415 14204 500, 22423 14229 500, 22432 14255 501, 22439 14277 502, 22445 14293 504, 22452 14307 504, 22456 14316 510, 22458 14318 520, 22461 14323 537, 22461 14323 563, 22461 14323 591, 22461 14323 617, 22462 14323 640, 22462 14325 656, 22462 14325 667, 22464 14321 674, 22464 14307 678, 22465 14282 683, 22465 14254 688, 22468 14225 693, 22471 14200 698, 22476 14175 701, 22482 14151 702, 22488 14137 702, 22494 14122 701, 22500 14114 701, 22503 14109 698, 22506 14107 695, 22506 14107 691, 22511 14107 686, 22517 14107 682, 22527 14107 680, 22536 14110 678, 22545 14117 675, 22552 14122 675, 22556 14129 672, 22562 14137 673, 22565 14139 674, 22568 14142 674, 22568 14142 678, 22568 14142 680, 22568 14142 683, 22571 14144 688, 22572 14146 694, 22573 14147 700, 22573 14147 706, 22573 14147 711, 22575 14149 712, 22575 14149 713, 22575 14149 710, 22575 14146 709, 22575 14132 709, 22576 14112 708, 22581 14088 708, 22588 14067 706, 22598 14047 704, 22607 14033 704, 22617 14025 703, 22623 14018 699, 22633 14018 696, 22646 14018 693, 22656 14029 688, 22672 14048 685, 22684 14075 683, 22693 14103 681, 22701 14137 678, 22705 14168 676, 22708 14200 674, 22711 14222 674, 22711 14243 673, 22713 14257 671, 22713 14262 666, 22713 14270 658, 22713 14270 643, 22713 14270 608, 22713 14270 553, 22713 14270 469, 22713 14269 349, 22711 14254 176</trace>
  <trace timeOffset="352967.2" brushRef="#br1" contextRef="#ctx0"> 22805 13999 359, 22805 13999 363, 22805 13999 379, 22805 13999 404, 22781 14087 434, 22773 14109 465, 22769 14132 486, 22764 14149 500, 22763 14164 509, 22762 14176 517, 22762 14183 525, 22762 14193 533, 22762 14200 542, 22762 14204 550, 22762 14209 556, 22762 14209 562, 22762 14209 569, 22763 14209 575, 22772 14207 579, 22783 14197 582, 22796 14180 583, 22807 14161 585, 22818 14139 587, 22827 14115 587, 22837 14090 589, 22845 14065 590, 22854 14040 592, 22861 14016 594, 22866 14000 597, 22870 13991 599, 22872 13987 602, 22872 13987 606, 22872 13984 612, 22872 13984 618, 22874 13984 623, 22874 13984 627, 22874 13984 631, 22876 13984 633, 22876 13999 635, 22876 14018 636, 22876 14046 636, 22876 14070 637, 22876 14088 638, 22876 14107 638, 22874 14118 639, 22874 14130 638, 22874 14142 636, 22874 14147 633, 22874 14156 627, 22876 14161 621, 22879 14166 614, 22886 14170 607, 22892 14171 599, 22902 14171 588, 22918 14171 577, 22931 14168 567, 22950 14161 557, 22963 14150 548, 22976 14137 542, 22986 14122 533, 22996 14105 525, 23006 14085 518, 23015 14062 516, 23023 14036 516, 23032 14008 519, 23041 13977 525, 23047 13943 535, 23052 13911 550, 23058 13877 564, 23062 13847 581, 23065 13825 594, 23068 13808 602, 23070 13796 608, 23071 13791 612, 23072 13788 615, 23074 13788 618, 23077 13796 623, 23080 13817 625, 23084 13846 631, 23088 13880 629, 23090 13920 629, 23091 13958 629, 23091 13997 628, 23091 14033 627, 23093 14065 625, 23093 14088 624, 23094 14108 622, 23095 14120 620, 23095 14125 618, 23097 14132 615, 23097 14132 612, 23097 14132 609, 23097 14132 608, 23097 14132 607, 23098 14132 608, 23098 14127 610, 23100 14114 610, 23100 14094 610, 23101 14075 610, 23103 14053 609, 23104 14035 609, 23106 14025 610, 23107 14013 610, 23109 14001 611, 23109 13997 612, 23110 13992 612, 23110 13992 612, 23110 13991 610, 23110 13991 609, 23112 13989 607, 23112 13989 604, 23113 13987 602, 23113 13987 601, 23115 13987 602, 23115 13987 603, 23117 13987 606, 23117 13987 608, 23119 13987 612, 23121 13994 617, 23126 14009 621, 23130 14030 625, 23133 14056 627, 23138 14082 628, 23139 14110 628, 23142 14137 627, 23143 14164 625, 23145 14183 622, 23145 14202 616, 23145 14214 601, 23145 14220 578, 23145 14226 543, 23145 14226 486, 23145 14226 407, 23145 14226 302, 23145 14226 160</trace>
  <trace timeOffset="353324.22" brushRef="#br1" contextRef="#ctx0"> 23080 14068 378, 23080 14068 422, 23080 14068 469, 23080 14068 510, 23080 14068 537, 23080 14068 548, 23080 14068 551, 23080 14068 544, 23153 13971 517, 23165 13951 443, 23174 13931 261, 23182 13918 16</trace>
  <trace timeOffset="368974.1" brushRef="#br1" contextRef="#ctx0"> 21058 14333 128, 21058 14333 171, 21058 14333 221, 21058 14333 271, 21058 14333 317, 21058 14333 363, 21058 14333 404, 21058 14333 442, 21058 14333 478, 21058 14333 513, 21035 14284 546, 21034 14284 576, 21034 14284 602, 21034 14282 623, 21034 14281 639, 21034 14279 649, 21034 14277 658, 21034 14276 666, 21032 14276 673, 21032 14275 679, 21032 14275 684, 21031 14275 691, 21031 14275 697, 21031 14275 703, 21031 14279 713, 21031 14284 718, 21031 14296 724, 21031 14307 727, 21031 14316 729, 21037 14329 731, 21044 14340 733, 21051 14352 735, 21063 14362 736, 21070 14367 738, 21079 14374 738, 21089 14379 741, 21099 14383 744, 21108 14386 747, 21113 14387 752, 21125 14387 756, 21135 14387 761, 21149 14383 769, 21167 14372 776, 21184 14355 784, 21199 14335 793, 21216 14308 797, 21236 14276 800, 21257 14240 801, 21283 14202 800, 21307 14166 800, 21332 14134 800, 21354 14109 799, 21368 14093 796, 21380 14080 790, 21388 14075 779, 21391 14071 762, 21394 14070 734, 21394 14070 691, 21394 14070 634, 21394 14070 561, 21394 14070 481, 21392 14079 391, 21385 14088 303, 21377 14100 225, 21369 14108 156, 21361 14114 103, 21352 14120 60, 21342 14122 12</trace>
  <trace timeOffset="369381.12" brushRef="#br1" contextRef="#ctx0"> 21215 14154 253, 21215 14154 309, 21215 14154 363, 21215 14154 417, 21215 14154 472, 21215 14154 525, 21215 14154 572, 21215 14154 611, 21215 14154 645, 21215 14154 674, 21206 14170 698, 21206 14183 721, 21206 14205 741, 21206 14232 756, 21206 14259 769, 21207 14289 779, 21210 14316 789, 21212 14345 796, 21213 14371 805, 21215 14389 812, 21218 14407 820, 21219 14418 825, 21219 14422 828, 21220 14428 831, 21223 14429 834, 21226 14433 837, 21235 14433 842, 21249 14433 845, 21268 14425 846, 21293 14408 846, 21320 14387 846, 21349 14362 846, 21378 14335 846, 21406 14309 846, 21433 14284 843, 21457 14266 839, 21478 14249 831, 21491 14237 818, 21498 14231 798, 21508 14227 766, 21512 14226 719, 21521 14223 644, 21534 14219 533, 21544 14215 337, 21559 14209 62</trace>
  <trace timeOffset="369907.16" brushRef="#br1" contextRef="#ctx0"> 22626 14907 266, 22626 14907 324, 22626 14907 380, 22626 14907 433, 22626 14907 483, 22626 14907 531, 22626 14907 572, 22626 14907 603, 22626 14907 629, 22626 14907 647, 22626 14907 661, 22621 14858 675, 22621 14858 687, 22621 14858 700, 22623 14858 713, 22626 14858 722, 22633 14868 729, 22640 14882 734, 22644 14890 738, 22652 14901 742, 22658 14909 748, 22665 14916 755, 22675 14924 761, 22681 14930 768, 22693 14939 774, 22701 14944 782, 22710 14948 792, 22718 14954 799, 22730 14958 808, 22739 14962 814, 22749 14963 820, 22759 14966 825, 22769 14966 829, 22783 14966 834, 22795 14965 838, 22811 14956 843, 22828 14944 847, 22844 14926 849, 22860 14901 851, 22877 14870 852, 22896 14836 852, 22916 14797 853, 22941 14757 853, 22965 14717 853, 22992 14676 852, 23018 14640 851, 23044 14608 849, 23065 14583 846, 23081 14566 841, 23094 14555 834, 23101 14550 825, 23104 14546 810, 23109 14545 790, 23109 14545 759, 23109 14545 715, 23109 14545 643, 23109 14554 547, 23109 14563 408, 23107 14577 216</trace>
  <trace timeOffset="370295.2" brushRef="#br1" contextRef="#ctx0"> 22785 14650 492, 22785 14650 524, 22785 14650 558, 22785 14650 596, 22785 14650 631, 22785 14650 653, 22785 14650 670, 22793 14733 677, 22799 14759 681, 22804 14784 685, 22808 14809 689, 22813 14832 693, 22816 14848 699, 22819 14865 708, 22822 14875 717, 22824 14880 729, 22827 14890 739, 22830 14892 749, 22833 14896 759, 22840 14896 767, 22850 14890 774, 22863 14872 780, 22882 14848 783, 22901 14821 786, 22921 14792 786, 22944 14764 785, 22968 14734 784, 22993 14705 783, 23018 14679 779, 23042 14652 775, 23062 14630 765, 23081 14612 743, 23097 14597 700, 23106 14586 615, 23113 14573 463, 23117 14558 180</trace>
  <trace timeOffset="374547.44" brushRef="#br1" contextRef="#ctx0"> 21330 15457 323, 21330 15457 404, 21330 15457 478, 21330 15457 544, 21330 15457 597, 21330 15457 638, 21330 15457 671, 21278 15373 695, 21266 15366 714, 21249 15366 727, 21235 15366 736, 21219 15366 742, 21202 15371 747, 21189 15383 749, 21177 15400 750, 21167 15420 750, 21161 15444 748, 21155 15473 748, 21149 15505 748, 21147 15540 748, 21145 15577 750, 21144 15611 749, 21144 15643 748, 21144 15672 746, 21144 15700 745, 21148 15724 743, 21157 15749 742, 21166 15773 744, 21178 15795 741, 21192 15816 743, 21206 15837 741, 21220 15856 739, 21236 15872 737, 21249 15886 735, 21261 15896 734, 21272 15904 733, 21281 15908 735, 21286 15911 734, 21290 15913 733, 21294 15913 733, 21304 15913 733, 21314 15906 734, 21329 15891 737, 21339 15874 739, 21348 15852 742, 21356 15827 741, 21365 15797 744, 21374 15765 745, 21381 15729 747, 21391 15695 753, 21398 15658 756, 21403 15625 762, 21407 15594 770, 21408 15566 778, 21408 15545 786, 21408 15530 797, 21406 15516 806, 21395 15505 816, 21378 15495 827, 21361 15488 835, 21337 15484 844, 21314 15481 851, 21290 15479 855, 21274 15479 859, 21255 15479 860, 21245 15479 860, 21236 15481 862, 21223 15488 861, 21216 15495 860, 21210 15507 858, 21207 15518 854, 21207 15530 849, 21207 15550 840, 21207 15569 819, 21212 15588 782, 21218 15603 715, 21229 15616 601, 21241 15623 382, 21258 15633 88</trace>
  <trace timeOffset="375066.44" brushRef="#br1" contextRef="#ctx0"> 22439 15574 433, 22439 15574 501, 22439 15574 568, 22439 15574 624, 22439 15574 671, 22439 15574 706, 22439 15574 734, 22439 15574 756, 22468 15481 774, 22471 15451 792, 22476 15417 803, 22481 15380 815, 22488 15343 822, 22497 15305 828, 22510 15269 829, 22522 15238 828, 22532 15219 828, 22538 15208 827, 22548 15207 827, 22556 15209 827, 22567 15229 827, 22581 15262 825, 22590 15302 825, 22596 15351 823, 22601 15404 823, 22604 15461 822, 22608 15516 823, 22613 15572 822, 22616 15623 825, 22620 15668 825, 22621 15704 825, 22624 15727 827, 22624 15738 827, 22626 15745 828, 22626 15745 829, 22626 15745 827, 22626 15745 827, 22626 15746 825, 22627 15748 823, 22627 15749 816, 22627 15749 807, 22627 15751 793, 22627 15751 771, 22627 15753 740, 22627 15754 690, 22621 15756 610, 22613 15761 493, 22596 15765 341, 22581 15770 150</trace>
  <trace timeOffset="375466.47" brushRef="#br1" contextRef="#ctx0"> 22436 15822 506, 22436 15822 579, 22436 15822 640, 22436 15822 689, 22436 15822 728, 22436 15822 757, 22436 15822 777, 22436 15822 794, 22436 15822 805, 22436 15822 813, 22405 15856 818, 22405 15857 820, 22407 15857 821, 22425 15857 821, 22449 15857 822, 22484 15854 822, 22519 15848 821, 22556 15841 820, 22596 15834 816, 22636 15829 812, 22675 15824 812, 22713 15822 812, 22749 15822 814, 22783 15822 819, 22813 15821 821, 22834 15821 821, 22854 15821 821, 22867 15819 820, 22880 15818 820, 22892 15818 820, 22896 15816 819, 22902 15816 815, 22902 15816 808, 22902 15816 800, 22902 15816 785, 22905 15816 761, 22906 15816 722, 22907 15816 649, 22909 15816 528, 22910 15816 313, 22912 15816 38</trace>
  <trace timeOffset="375880.5" brushRef="#br1" contextRef="#ctx0"> 23606 15201 505, 23606 15201 535, 23606 15201 570, 23606 15201 608, 23606 15201 641, 23606 15201 669, 23606 15201 690, 23606 15201 705, 23606 15201 718, 23606 15201 729, 23606 15201 738, 23555 15304 748, 23551 15332 755, 23548 15361 762, 23548 15391 766, 23548 15424 770, 23548 15454 771, 23554 15486 772, 23563 15518 773, 23575 15548 773, 23590 15577 773, 23609 15604 774, 23628 15628 772, 23651 15650 771, 23675 15668 770, 23701 15680 769, 23729 15689 768, 23756 15692 768, 23783 15692 766, 23811 15689 765, 23839 15675 766, 23866 15657 766, 23892 15634 769, 23918 15608 769, 23943 15579 769, 23963 15550 769, 23980 15519 772, 23994 15488 773, 24003 15461 776, 24009 15433 778, 24012 15407 781, 24012 15383 783, 24012 15359 787, 24009 15338 793, 24002 15320 799, 23991 15302 805, 23977 15285 811, 23963 15270 814, 23947 15258 818, 23928 15245 821, 23917 15240 823, 23900 15236 825, 23885 15233 825, 23872 15233 825, 23855 15233 825, 23839 15233 822, 23829 15236 820, 23811 15241 817, 23800 15250 815, 23788 15257 809, 23775 15270 799, 23766 15279 782, 23759 15291 754, 23752 15304 712, 23748 15312 632, 23743 15320 505, 23742 15325 233</trace>
  <trace timeOffset="376241.53" brushRef="#br1" contextRef="#ctx0"> 24948 15233 509, 24948 15233 511, 24948 15233 512, 24948 15233 513, 24948 15233 511, 24948 15233 500, 24948 15233 476, 24948 15233 427, 24948 15233 351, 24948 15233 228, 25039 15208 68</trace>
  <trace timeOffset="376601.53" brushRef="#br1" contextRef="#ctx0"> 25876 15153 594, 25876 15153 591, 25876 15153 591, 25876 15153 595, 25970 15133 601, 25989 15129 606, 26007 15125 606, 26028 15118 591, 26049 15111 562, 26072 15102 507, 26098 15093 429, 26124 15080 315, 26155 15070 144</trace>
  <trace timeOffset="376625.53" brushRef="#br1" contextRef="#ctx0"> 26545 14985 663, 26545 14985 678, 26545 14985 695, 26545 14985 716, 26545 14985 738, 26545 14985 757, 26545 14985 767, 26545 14985 771, 26545 14985 770, 26545 14985 764, 26614 14963 748, 26631 14958 716, 26649 14947 644, 26675 14933 515, 26701 14916 228</trace>
  <trace timeOffset="380982.78" brushRef="#br1" contextRef="#ctx0"> 20208 12746 473, 20208 12746 475, 20208 12746 482, 20208 12746 500, 20208 12746 525, 20208 12746 553, 20208 12746 578, 20208 12746 598, 20208 12746 612, 20208 12746 622, 20200 12733 633, 20198 12731 643, 20193 12730 653, 20187 12730 666, 20181 12729 677, 20170 12729 689, 20164 12729 700, 20150 12729 709, 20133 12729 715, 20117 12730 718, 20097 12736 721, 20078 12746 723, 20061 12760 726, 20042 12775 728, 20023 12792 731, 20005 12812 734, 19984 12832 736, 19967 12856 739, 19947 12880 742, 19927 12908 744, 19908 12939 745, 19887 12968 746, 19867 12998 744, 19848 13032 745, 19828 13065 744, 19809 13099 746, 19789 13133 749, 19769 13169 748, 19751 13204 751, 19733 13239 750, 19717 13271 752, 19699 13300 756, 19684 13331 760, 19671 13359 765, 19659 13389 768, 19648 13418 772, 19637 13447 774, 19630 13476 777, 19623 13503 779, 19617 13528 781, 19614 13555 782, 19611 13584 783, 19610 13612 784, 19610 13643 784, 19608 13675 784, 19608 13707 784, 19605 13742 781, 19604 13779 781, 19600 13817 784, 19593 13856 784, 19588 13896 790, 19582 13933 792, 19578 13972 793, 19575 14013 796, 19572 14050 797, 19571 14088 801, 19571 14125 802, 19571 14161 805, 19571 14195 806, 19571 14226 808, 19574 14258 809, 19578 14287 810, 19582 14314 809, 19588 14343 809, 19594 14369 809, 19603 14396 809, 19608 14423 812, 19616 14451 813, 19622 14480 818, 19628 14512 821, 19634 14545 825, 19640 14580 828, 19645 14618 831, 19648 14654 833, 19652 14691 836, 19656 14727 840, 19660 14764 841, 19666 14798 844, 19672 14832 845, 19678 14865 845, 19685 14897 847, 19695 14927 848, 19704 14956 850, 19714 14983 853, 19725 15012 855, 19739 15040 858, 19753 15066 858, 19769 15095 860, 19786 15123 867, 19802 15153 871, 19819 15184 879, 19834 15216 882, 19850 15247 884, 19864 15277 885, 19877 15309 887, 19890 15340 891, 19903 15370 895, 19916 15400 901, 19931 15426 906, 19944 15452 910, 19956 15476 914, 19968 15499 918, 19979 15519 921, 19990 15538 926, 20000 15558 928, 20009 15579 930, 20018 15598 930, 20026 15618 929, 20032 15636 930, 20038 15650 930, 20042 15663 930, 20045 15672 930, 20048 15681 930, 20052 15692 933, 20055 15700 932, 20058 15709 933, 20059 15712 932, 20064 15720 930, 20067 15725 930, 20068 15729 932, 20073 15736 931, 20076 15741 932, 20077 15744 932, 20081 15748 930, 20081 15748 930, 20082 15751 930, 20084 15756 929, 20085 15758 930, 20088 15763 930, 20088 15763 928, 20088 15763 926, 20088 15763 925, 20088 15765 924, 20090 15766 922, 20090 15766 921, 20090 15766 919, 20090 15768 915, 20087 15768 914, 20081 15768 909, 20068 15766 904, 20052 15762 899, 20033 15758 894, 20010 15753 888, 19990 15751 883, 19965 15749 879, 19942 15748 876, 19924 15746 875, 19903 15746 874, 19883 15745 873, 19864 15741 873, 19845 15741 873, 19830 15737 874, 19819 15734 875, 19811 15729 875, 19802 15725 876, 19798 15722 877, 19795 15720 879, 19795 15720 882, 19793 15719 882, 19793 15719 883, 19792 15717 884, 19791 15716 885, 19789 15716 887, 19788 15715 889, 19786 15715 889, 19782 15712 891, 19776 15709 891, 19772 15705 892, 19769 15704 893, 19769 15704 894, 19768 15702 897, 19768 15702 899, 19766 15702 902, 19765 15701 905, 19763 15701 907, 19762 15700 907, 19760 15700 908, 19760 15698 907, 19759 15698 908, 19759 15697 908, 19757 15697 908, 19757 15697 908, 19757 15697 908, 19757 15697 908, 19757 15697 909, 19757 15697 910, 19757 15697 910, 19760 15697 911, 19769 15700 911, 19782 15707 910, 19798 15719 910, 19814 15733 911, 19828 15748 911, 19844 15765 912, 19860 15783 915, 19876 15802 914, 19892 15819 918, 19908 15836 919, 19924 15851 919, 19939 15865 921, 19951 15874 921, 19964 15883 924, 19971 15888 924, 19980 15894 926, 19987 15899 927, 19997 15903 926, 20005 15908 927, 20009 15908 926, 20013 15911 927, 20013 15911 928, 20013 15911 930, 20013 15911 932, 20015 15911 932, 20016 15912 932, 20018 15912 932, 20019 15912 933, 20022 15913 934, 20023 15913 935, 20025 15913 936, 20030 15913 937, 20036 15913 938, 20045 15913 938, 20055 15911 938, 20062 15903 939, 20071 15891 939, 20081 15881 939, 20091 15868 939, 20100 15852 938, 20109 15837 940, 20117 15822 943, 20126 15806 941, 20133 15790 943, 20143 15775 939, 20150 15758 938, 20158 15744 939, 20165 15727 939, 20172 15715 940, 20178 15701 940, 20184 15687 939, 20188 15677 941, 20194 15662 941, 20198 15645 940, 20204 15627 939, 20208 15604 937, 20213 15583 938, 20217 15562 939, 20221 15541 940, 20226 15523 940, 20229 15508 940, 20234 15493 940, 20237 15483 940, 20240 15472 939, 20243 15463 940, 20246 15454 940, 20249 15444 940, 20250 15441 941, 20252 15437 940, 20253 15433 940, 20255 15429 940, 20256 15425 939, 20259 15422 940, 20259 15422 940, 20259 15420 941, 20259 15420 943, 20261 15419 944, 20261 15417 945, 20262 15416 946, 20262 15415 946, 20265 15412 946, 20265 15412 946, 20266 15412 945, 20266 15409 945, 20266 15409 943, 20268 15408 941, 20268 15408 939, 20268 15407 936, 20269 15407 933, 20269 15405 929, 20269 15405 922, 20270 15405 912, 20270 15404 898, 20270 15404 884, 20270 15404 869, 20270 15404 852, 20270 15404 835, 20272 15404 816, 20272 15404 793, 20272 15404 768, 20272 15404 735, 20272 15404 688, 20272 15404 612, 20272 15404 495, 20269 15404 291, 20262 15402 28</trace>
  <trace timeOffset="411622.53" brushRef="#br1" contextRef="#ctx0"> 7854 3601 336, 7854 3601 383, 7854 3601 419, 7854 3601 441, 7854 3601 451, 7854 3601 456, 7854 3601 458, 7854 3601 459, 7854 3601 459, 7854 3601 462, 7846 3589 465, 7846 3589 470, 7846 3589 478, 7846 3589 490, 7846 3589 505, 7846 3589 522, 7846 3589 541, 7846 3589 562, 7846 3589 585, 7846 3589 607, 7853 3589 627, 7864 3589 641, 7875 3592 653, 7890 3592 663, 7911 3592 668, 7931 3592 673, 7957 3592 676, 7982 3592 677, 8005 3592 679, 8027 3589 680, 8050 3589 681, 8074 3589 682, 8102 3588 684, 8129 3588 685, 8159 3588 687, 8191 3587 689, 8227 3587 691, 8264 3587 694, 8305 3587 697, 8347 3587 701, 8392 3587 704, 8443 3587 706, 8496 3587 709, 8553 3587 712, 8610 3587 714, 8671 3587 717, 8732 3587 718, 8792 3587 719, 8853 3587 721, 8915 3587 723, 8978 3587 726, 9041 3585 728, 9105 3584 731, 9170 3580 734, 9235 3580 736, 9300 3575 739, 9368 3573 740, 9434 3571 742, 9500 3570 744, 9565 3570 744, 9627 3568 744, 9688 3568 744, 9745 3568 744, 9802 3568 745, 9855 3568 748, 9906 3570 749, 9956 3571 752, 10007 3573 754, 10056 3575 753, 10105 3575 754, 10156 3575 755, 10205 3575 756, 10256 3575 757, 10308 3575 759, 10359 3573 759, 10410 3568 761, 10464 3563 762, 10516 3559 763, 10573 3555 764, 10629 3550 766, 10687 3543 767, 10746 3539 769, 10807 3535 770, 10869 3529 770, 10931 3524 770, 10992 3520 770, 11051 3517 771, 11109 3512 771, 11165 3509 773, 11218 3506 774, 11271 3505 774, 11324 3503 775, 11378 3502 776, 11432 3499 776, 11488 3497 777, 11548 3494 777, 11609 3491 777, 11675 3489 778, 11740 3488 777, 11807 3487 777, 11874 3487 777, 11942 3485 777, 12011 3484 777, 12077 3482 777, 12142 3481 777, 12206 3477 778, 12268 3476 778, 12328 3473 778, 12385 3470 778, 12442 3468 779, 12497 3467 780, 12550 3467 781, 12605 3467 781, 12659 3467 782, 12712 3467 781, 12761 3467 781, 12812 3467 781, 12862 3467 781, 12913 3467 781, 12965 3467 781, 13019 3467 780, 13073 3467 780, 13127 3467 780, 13184 3467 780, 13238 3465 781, 13290 3464 781, 13340 3462 781, 13386 3462 781, 13426 3462 781, 13465 3459 781, 13497 3457 781, 13526 3455 781, 13546 3454 782, 13565 3454 783, 13577 3452 784, 13588 3450 786, 13598 3450 789, 13603 3449 792, 13609 3449 795, 13609 3449 798, 13609 3449 803, 13609 3449 807, 13610 3449 810, 13612 3449 812, 13613 3449 812, 13614 3449 813, 13617 3447 813, 13618 3447 812, 13620 3447 810, 13620 3447 806, 13621 3447 799, 13621 3447 787, 13623 3447 762, 13623 3447 717, 13624 3447 617, 13627 3447 396, 13630 3452 106</trace>
</ink>
</file>

<file path=ppt/ink/ink3.xml><?xml version="1.0" encoding="utf-8"?>
<ink xmlns="http://www.w3.org/2003/InkML">
  <definitions>
    <brush xml:id="br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5242 2743 203, 5242 2743 257, 5242 2743 307, 5242 2743 352, 5242 2743 392, 5242 2743 427, 5242 2743 458, 5242 2743 486, 5242 2743 512, 5242 2743 536, 5264 2735 558, 5265 2735 577, 5268 2735 596, 5269 2734 611, 5271 2733 622, 5274 2728 633, 5276 2723 640, 5281 2714 648, 5284 2706 657, 5285 2702 666, 5285 2689 673, 5285 2684 681, 5285 2670 689, 5285 2653 697, 5281 2643 701, 5274 2629 706, 5268 2621 711, 5256 2617 712, 5240 2614 716, 5220 2614 716, 5194 2614 714, 5167 2616 712, 5139 2623 710, 5110 2635 709, 5080 2648 709, 5048 2663 709, 5018 2680 709, 4989 2694 709, 4964 2709 708, 4942 2721 708, 4924 2734 710, 4911 2746 710, 4903 2755 712, 4894 2767 712, 4888 2781 712, 4883 2796 713, 4877 2812 716, 4874 2830 718, 4874 2849 721, 4874 2868 723, 4874 2885 721, 4876 2900 722, 4882 2917 722, 4889 2930 721, 4901 2949 723, 4915 2967 722, 4928 2986 722, 4945 3006 722, 4964 3030 723, 4983 3055 726, 5005 3084 728, 5026 3112 729, 5045 3144 732, 5067 3175 737, 5087 3207 738, 5105 3239 744, 5122 3268 745, 5136 3294 747, 5151 3315 748, 5159 3330 750, 5165 3345 752, 5170 3355 754, 5171 3359 759, 5171 3370 761, 5171 3381 764, 5161 3398 767, 5146 3420 770, 5126 3438 771, 5100 3456 773, 5071 3473 773, 5041 3488 776, 5009 3499 778, 4977 3508 780, 4947 3511 782, 4918 3512 784, 4892 3512 786, 4868 3509 789, 4847 3502 792, 4827 3492 796, 4810 3482 801, 4798 3473 811, 4788 3464 820, 4779 3457 830, 4776 3455 839, 4771 3449 845, 4768 3446 851, 4765 3442 856, 4763 3439 860, 4763 3439 862, 4762 3438 864, 4762 3438 865, 4762 3437 864, 4760 3437 863, 4760 3435 859, 4760 3434 852, 4760 3432 845, 4760 3432 833, 4760 3430 812, 4765 3430 778, 4776 3427 715, 4798 3425 608, 4818 3425 398, 4847 3425 110</trace>
  <trace timeOffset="284.0162" brushRef="#br0" contextRef="#ctx0"> 5436 3193 509, 5436 3193 536, 5436 3193 569, 5436 3193 608, 5436 3193 651, 5436 3193 685, 5436 3193 716, 5436 3193 735, 5459 3288 747, 5463 3318 756, 5466 3348 763, 5469 3377 769, 5470 3405 772, 5470 3425 775, 5472 3442 774, 5473 3455 776, 5475 3465 775, 5476 3476 774, 5478 3481 771, 5480 3485 762, 5482 3488 748, 5483 3492 721, 5485 3496 661, 5488 3500 546, 5488 3500 266</trace>
  <trace timeOffset="457.0261" brushRef="#br0" contextRef="#ctx0"> 5453 2927 434, 5453 2927 439, 5453 2927 445, 5453 2927 449, 5453 2927 450, 5453 2927 447, 5453 2927 436, 5453 2927 397, 5515 3021 259, 5533 3040 43</trace>
  <trace timeOffset="1096.0627" brushRef="#br0" contextRef="#ctx0"> 5730 3273 538, 5730 3273 568, 5730 3273 597, 5730 3273 621, 5730 3273 646, 5730 3273 665, 5749 3352 679, 5755 3367 689, 5758 3376 699, 5759 3380 706, 5761 3391 713, 5762 3396 720, 5764 3400 726, 5765 3405 734, 5765 3405 744, 5765 3405 757, 5765 3405 772, 5765 3406 786, 5765 3408 800, 5765 3409 810, 5765 3409 817, 5765 3409 822, 5765 3409 825, 5765 3409 828, 5765 3394 830, 5765 3370 834, 5770 3337 837, 5778 3298 836, 5791 3255 839, 5804 3207 838, 5821 3156 839, 5838 3106 840, 5855 3060 841, 5872 3019 843, 5890 2986 843, 5905 2960 843, 5916 2944 841, 5923 2934 839, 5930 2934 836, 5941 2937 834, 5955 2952 832, 5973 2978 829, 5987 3013 827, 5998 3055 825, 6005 3099 823, 6011 3148 825, 6015 3197 822, 6018 3244 822, 6023 3286 816, 6027 3323 811, 6028 3348 808, 6030 3362 806, 6031 3374 807, 6031 3380 808, 6031 3384 810, 6033 3391 813, 6033 3391 818, 6033 3391 825, 6033 3391 829, 6033 3391 834, 6033 3391 836, 6033 3391 838, 6030 3379 840, 6024 3362 841, 6020 3338 840, 6018 3313 839, 6018 3286 836, 6021 3258 831, 6033 3229 830, 6044 3200 825, 6061 3171 825, 6079 3144 823, 6099 3119 821, 6121 3098 820, 6141 3080 819, 6163 3064 819, 6176 3055 818, 6193 3050 817, 6203 3047 815, 6216 3047 812, 6232 3047 810, 6248 3057 808, 6266 3072 807, 6280 3092 806, 6290 3116 805, 6297 3139 803, 6303 3168 803, 6304 3197 808, 6306 3227 807, 6306 3256 813, 6306 3286 813, 6306 3313 813, 6306 3333 813, 6306 3352 811, 6306 3364 808, 6306 3376 790, 6307 3392 747, 6310 3403 632, 6313 3413 355, 6319 3413 50</trace>
  <trace timeOffset="1608.092" brushRef="#br0" contextRef="#ctx0"> 6562 2972 705, 6562 2972 724, 6562 2972 740, 6562 2972 754, 6562 2972 763, 6562 2972 768, 6562 2972 769, 6562 2972 772, 6562 2972 775, 6611 3052 781, 6621 3099 796, 6634 3154 807, 6644 3213 821, 6653 3273 832, 6664 3333 839, 6673 3391 846, 6683 3449 851, 6695 3502 855, 6705 3553 858, 6714 3601 860, 6723 3643 858, 6732 3679 859, 6738 3713 858, 6744 3739 856, 6748 3759 855, 6750 3776 852, 6751 3788 848, 6751 3795 842, 6751 3805 834, 6751 3810 825, 6751 3814 820, 6751 3820 812, 6751 3820 806, 6746 3820 801, 6738 3814 793, 6728 3800 789, 6714 3778 785, 6705 3747 781, 6698 3708 778, 6692 3661 775, 6691 3604 776, 6691 3539 775, 6691 3473 778, 6692 3401 779, 6700 3333 777, 6708 3268 781, 6717 3212 784, 6725 3165 792, 6734 3127 799, 6743 3099 805, 6751 3077 809, 6761 3060 812, 6769 3050 815, 6779 3042 817, 6789 3038 820, 6800 3038 821, 6819 3038 821, 6837 3040 821, 6860 3050 820, 6880 3064 818, 6894 3084 817, 6905 3104 814, 6910 3131 811, 6910 3163 807, 6909 3198 807, 6896 3231 803, 6880 3266 803, 6860 3294 802, 6837 3320 801, 6814 3342 802, 6792 3360 802, 6769 3374 801, 6753 3384 793, 6738 3389 775, 6728 3392 733, 6723 3392 638, 6718 3394 442, 6718 3394 149</trace>
  <trace timeOffset="1851.106" brushRef="#br0" contextRef="#ctx0"> 6984 2750 664, 6984 2750 695, 6984 2750 726, 6984 2750 755, 6984 2750 778, 6984 2750 796, 6984 2750 810, 6984 2750 821, 6984 2750 828, 7025 2830 830, 7034 2873 831, 7043 2922 828, 7049 2977 830, 7055 3031 830, 7060 3087 832, 7063 3139 839, 7066 3191 841, 7069 3239 846, 7071 3282 846, 7072 3320 843, 7075 3352 841, 7078 3380 831, 7080 3398 809, 7084 3416 756, 7089 3430 650, 7094 3437 445, 7098 3445 142</trace>
  <trace timeOffset="2220.127" brushRef="#br0" contextRef="#ctx0"> 7218 3356 562, 7218 3356 613, 7218 3356 656, 7218 3356 688, 7218 3356 710, 7218 3356 718, 7218 3356 722, 7311 3339 722, 7332 3323 721, 7353 3302 720, 7374 3278 718, 7394 3253 718, 7412 3224 715, 7428 3195 709, 7439 3163 704, 7447 3130 698, 7451 3098 696, 7451 3067 695, 7451 3038 695, 7451 3012 697, 7447 2994 700, 7439 2983 706, 7435 2975 710, 7425 2974 714, 7411 2974 721, 7394 2980 727, 7374 2996 739, 7354 3019 750, 7337 3047 762, 7321 3076 773, 7308 3108 785, 7296 3141 802, 7289 3173 813, 7285 3202 827, 7285 3231 834, 7285 3258 839, 7288 3278 839, 7296 3297 838, 7308 3313 838, 7321 3325 833, 7337 3337 831, 7354 3345 825, 7374 3352 817, 7397 3355 808, 7421 3356 797, 7445 3356 783, 7471 3356 767, 7497 3356 748, 7523 3356 726, 7546 3352 699, 7568 3345 664, 7588 3337 607, 7608 3324 513, 7626 3307 288, 7643 3291 28</trace>
  <trace timeOffset="2908.1663" brushRef="#br0" contextRef="#ctx0"> 8956 2675 392, 8956 2675 484, 8956 2675 559, 8956 2675 603, 8946 2585 634, 8929 2559 648, 8910 2532 651, 8885 2508 660, 8859 2489 660, 8830 2474 667, 8801 2466 674, 8774 2462 684, 8746 2462 694, 8720 2462 706, 8698 2469 717, 8678 2484 727, 8658 2501 743, 8644 2525 753, 8629 2552 767, 8619 2583 775, 8612 2614 778, 8609 2648 782, 8609 2682 785, 8610 2718 789, 8619 2752 789, 8632 2788 790, 8651 2823 789, 8674 2859 789, 8700 2895 787, 8726 2929 787, 8757 2960 785, 8786 2989 786, 8814 3016 785, 8839 3042 785, 8861 3064 784, 8877 3088 784, 8888 3110 784, 8892 3133 785, 8892 3159 792, 8889 3185 793, 8877 3210 801, 8861 3234 802, 8842 3255 805, 8820 3275 809, 8794 3291 811, 8767 3306 813, 8736 3318 815, 8707 3329 817, 8678 3338 819, 8652 3345 821, 8632 3350 821, 8616 3352 821, 8603 3356 820, 8598 3356 818, 8593 3357 817, 8593 3357 811, 8592 3357 800, 8592 3357 774, 8592 3356 726, 8598 3347 632, 8616 3332 437, 8642 3310 148</trace>
  <trace timeOffset="3105.1775" brushRef="#br0" contextRef="#ctx0"> 9289 2978 691, 9289 2978 715, 9289 2978 742, 9289 2978 765, 9289 2978 780, 9291 3062 790, 9293 3081 792, 9296 3106 792, 9299 3127 790, 9302 3142 786, 9307 3159 782, 9310 3171 766, 9312 3185 734, 9313 3205 660, 9313 3219 512, 9313 3238 225</trace>
  <trace timeOffset="3256.1863" brushRef="#br0" contextRef="#ctx0"> 9314 2740 657, 9314 2740 656, 9314 2740 654, 9314 2740 654, 9314 2740 651, 9314 2740 643, 9314 2740 615, 9314 2740 532, 9314 2740 350, 9329 2832 82</trace>
  <trace timeOffset="3976.2273" brushRef="#br0" contextRef="#ctx0"> 9825 2871 449, 9825 2871 510, 9825 2871 575, 9825 2871 633, 9740 2876 677, 9709 2893 710, 9677 2917 732, 9644 2946 751, 9612 2977 762, 9583 3009 767, 9560 3038 769, 9542 3067 770, 9531 3087 769, 9528 3106 772, 9528 3124 772, 9530 3142 772, 9542 3163 775, 9557 3178 771, 9576 3191 772, 9599 3200 767, 9625 3205 761, 9651 3205 753, 9677 3205 743, 9703 3205 732, 9727 3193 714, 9751 3178 700, 9776 3159 685, 9799 3136 675, 9819 3108 671, 9842 3074 670, 9864 3033 675, 9885 2987 681, 9906 2934 691, 9926 2876 700, 9948 2813 713, 9965 2748 724, 9982 2680 737, 9997 2613 746, 10010 2549 751, 10019 2491 762, 10025 2444 769, 10027 2412 783, 10029 2388 797, 10029 2375 807, 10029 2368 815, 10029 2363 821, 10029 2363 825, 10029 2360 825, 10029 2363 826, 10023 2380 826, 10013 2409 827, 10003 2453 829, 9993 2501 837, 9987 2555 839, 9982 2608 846, 9979 2663 849, 9977 2714 849, 9977 2764 853, 9977 2813 854, 9977 2862 858, 9977 2909 860, 9977 2954 864, 9979 2998 866, 9984 3040 871, 9990 3079 871, 9997 3116 871, 10005 3146 875, 10016 3177 870, 10029 3202 873, 10045 3227 870, 10062 3246 866, 10084 3260 862, 10113 3270 854, 10147 3273 847, 10189 3273 839, 10234 3263 832, 10285 3242 826, 10334 3217 820, 10382 3185 810, 10424 3150 805, 10462 3112 796, 10496 3069 790, 10523 3023 785, 10544 2977 781, 10562 2931 779, 10573 2888 777, 10578 2849 777, 10578 2819 778, 10575 2796 779, 10561 2780 779, 10542 2770 781, 10519 2766 784, 10493 2766 787, 10467 2769 796, 10439 2781 801, 10415 2798 808, 10392 2819 814, 10374 2842 818, 10360 2868 822, 10350 2895 827, 10342 2924 831, 10338 2954 835, 10334 2983 837, 10334 3012 837, 10334 3038 837, 10335 3063 836, 10342 3087 835, 10350 3108 836, 10359 3127 835, 10373 3145 834, 10389 3162 832, 10412 3175 823, 10442 3188 818, 10481 3198 806, 10532 3205 798, 10591 3207 786, 10656 3207 768, 10723 3207 735, 10789 3202 650, 10854 3193 462, 10909 3181 169</trace>
  <trace timeOffset="4468.2554" brushRef="#br0" contextRef="#ctx0"> 11923 2725 240, 11923 2725 254, 11923 2725 285, 12014 2648 330, 12040 2620 382, 12062 2591 447, 12082 2559 506, 12099 2527 555, 12111 2496 601, 12118 2462 627, 12121 2431 653, 12121 2400 673, 12119 2372 689, 12108 2348 704, 12091 2331 719, 12070 2321 730, 12044 2317 741, 12012 2317 749, 11977 2329 756, 11937 2351 760, 11895 2384 764, 11851 2426 774, 11807 2476 779, 11765 2532 792, 11723 2594 798, 11687 2660 801, 11654 2725 807, 11626 2790 810, 11605 2852 812, 11592 2910 813, 11589 2962 814, 11589 3006 814, 11597 3047 816, 11618 3081 816, 11643 3112 817, 11675 3138 821, 11713 3159 820, 11754 3175 819, 11800 3185 809, 11848 3192 790, 11898 3193 759, 11950 3193 706, 12001 3192 623, 12050 3185 486, 12095 3173 229</trace>
  <trace timeOffset="4856.278" brushRef="#br0" contextRef="#ctx0"> 12375 2496 609, 12375 2496 642, 12375 2496 682, 12375 2496 731, 12379 2602 775, 12379 2646 807, 12379 2692 832, 12379 2745 849, 12379 2798 862, 12379 2852 866, 12379 2905 869, 12379 2956 867, 12382 3002 866, 12385 3043 866, 12388 3079 867, 12390 3101 866, 12391 3121 867, 12393 3133 865, 12393 3138 864, 12394 3144 864, 12394 3144 862, 12394 3144 862, 12394 3144 861, 12394 3144 859, 12394 3144 858, 12394 3128 856, 12394 3103 853, 12399 3067 853, 12408 3028 851, 12422 2984 851, 12440 2940 850, 12459 2900 850, 12479 2864 850, 12501 2837 849, 12519 2817 849, 12534 2807 848, 12549 2800 847, 12566 2800 848, 12581 2800 847, 12601 2807 847, 12619 2820 847, 12634 2837 846, 12650 2856 846, 12662 2878 846, 12676 2900 845, 12688 2925 844, 12699 2948 843, 12712 2971 838, 12724 2991 827, 12736 3009 802, 12747 3021 751, 12753 3030 656, 12761 3038 502, 12768 3042 216</trace>
  <trace timeOffset="5200.2974" brushRef="#br0" contextRef="#ctx0"> 13130 2784 613, 13130 2784 645, 13130 2784 685, 13032 2810 726, 12993 2827 764, 12952 2851 797, 12912 2876 818, 12876 2905 833, 12845 2932 842, 12819 2962 844, 12802 2991 846, 12789 3016 844, 12784 3042 842, 12784 3064 840, 12784 3084 836, 12793 3101 829, 12809 3116 820, 12828 3125 804, 12848 3131 785, 12871 3131 767, 12897 3131 750, 12925 3127 738, 12950 3113 728, 12978 3096 722, 13001 3077 716, 13026 3055 714, 13047 3028 714, 13065 3002 716, 13082 2977 718, 13095 2954 724, 13104 2937 731, 13108 2927 741, 13111 2924 753, 13111 2924 763, 13111 2922 771, 13111 2922 776, 13113 2922 780, 13116 2932 785, 13118 2949 792, 13123 2974 797, 13126 2998 801, 13131 3021 801, 13136 3045 800, 13141 3067 796, 13147 3084 787, 13155 3096 752, 13166 3108 663, 13173 3113 459, 13188 3121 149</trace>
  <trace timeOffset="5547.3174" brushRef="#br0" contextRef="#ctx0"> 13373 2835 602, 13373 2835 653, 13373 2835 706, 13373 2835 757, 13373 2835 797, 13373 2835 825, 13399 2931 840, 13403 2952 849, 13406 2975 853, 13410 2994 855, 13413 3009 852, 13418 3025 851, 13421 3035 850, 13422 3040 850, 13424 3047 851, 13424 3047 851, 13424 3047 851, 13424 3047 853, 13425 3048 855, 13425 3050 858, 13426 3050 863, 13426 3050 864, 13429 3050 865, 13435 3035 865, 13441 3014 862, 13451 2987 861, 13464 2960 861, 13478 2932 859, 13496 2907 858, 13513 2883 854, 13533 2863 850, 13551 2849 847, 13567 2839 845, 13580 2835 843, 13595 2835 843, 13609 2837 841, 13626 2849 841, 13639 2864 840, 13650 2884 839, 13658 2905 840, 13663 2930 837, 13666 2956 836, 13668 2980 834, 13668 2998 831, 13668 3016 820, 13668 3028 795, 13668 3034 736, 13668 3047 624, 13666 3050 390, 13665 3055 87</trace>
  <trace timeOffset="6384.365" brushRef="#br0" contextRef="#ctx0"> 13867 2799 631, 13867 2799 696, 13867 2799 753, 13867 2799 799, 13890 2881 828, 13892 2905 848, 13895 2930 858, 13898 2957 865, 13900 2983 868, 13903 3009 869, 13906 3034 872, 13909 3050 871, 13912 3067 871, 13914 3079 871, 13914 3084 869, 13915 3089 869, 13915 3089 871, 13915 3089 872, 13915 3089 874, 13915 3091 876, 13917 3091 874, 13917 3091 875, 13921 3091 875, 13924 3079 875, 13929 3060 877, 13938 3038 876, 13947 3013 874, 13958 2989 872, 13970 2966 871, 13984 2945 869, 13997 2927 869, 14013 2912 866, 14025 2902 865, 14038 2895 864, 14054 2893 863, 14064 2892 862, 14081 2892 860, 14094 2897 860, 14109 2905 859, 14123 2919 858, 14138 2932 858, 14149 2946 856, 14158 2962 855, 14168 2978 854, 14177 2994 851, 14183 3006 848, 14192 3016 842, 14198 3021 832, 14206 3026 818, 14214 3033 801, 14227 3033 781, 14243 3033 765, 14260 3030 749, 14279 3021 736, 14298 3006 728, 14315 2992 722, 14328 2974 721, 14342 2954 721, 14353 2931 724, 14365 2909 726, 14375 2884 730, 14382 2868 734, 14386 2851 738, 14389 2839 744, 14391 2835 753, 14392 2831 762, 14392 2831 769, 14392 2830 777, 14392 2830 783, 14392 2830 792, 14382 2830 799, 14366 2837 807, 14349 2852 814, 14333 2871 819, 14321 2890 821, 14311 2912 823, 14305 2925 823, 14301 2940 825, 14301 2956 823, 14301 2969 822, 14303 2983 820, 14310 2994 816, 14323 3002 812, 14331 3006 806, 14347 3013 799, 14357 3016 789, 14369 3016 778, 14388 3016 766, 14405 3016 756, 14425 3012 749, 14444 3002 741, 14459 2991 733, 14474 2974 726, 14489 2952 716, 14503 2925 710, 14517 2895 704, 14531 2859 701, 14542 2820 696, 14557 2777 691, 14568 2730 686, 14580 2680 685, 14593 2629 683, 14603 2578 681, 14611 2530 684, 14619 2489 687, 14623 2462 701, 14625 2446 719, 14626 2434 736, 14626 2427 753, 14626 2421 766, 14626 2415 776, 14626 2415 784, 14626 2415 792, 14622 2431 802, 14612 2456 811, 14600 2491 821, 14589 2530 836, 14577 2571 841, 14568 2613 851, 14560 2653 853, 14553 2694 852, 14550 2734 854, 14550 2773 854, 14551 2810 856, 14561 2844 856, 14573 2876 858, 14589 2907 855, 14603 2937 855, 14622 2962 856, 14639 2986 856, 14658 3006 858, 14676 3028 858, 14694 3047 858, 14714 3064 858, 14735 3080 858, 14756 3094 858, 14779 3106 860, 14803 3116 860, 14825 3123 858, 14848 3128 855, 14869 3131 848, 14885 3133 835, 14904 3133 809, 14922 3133 761, 14937 3128 651, 14957 3118 350, 14970 3101 45</trace>
  <trace timeOffset="7001.4004" brushRef="#br0" contextRef="#ctx0"> 16110 2461 564, 16110 2461 571, 16110 2461 590, 16160 2360 619, 16175 2344 652, 16182 2334 685, 16191 2334 710, 16198 2339 728, 16206 2360 744, 16212 2397 764, 16214 2446 790, 16214 2506 809, 16204 2573 828, 16188 2645 838, 16170 2716 841, 16152 2787 843, 16133 2854 842, 16118 2914 842, 16105 2967 840, 16092 3012 840, 16086 3038 839, 16081 3060 840, 16076 3071 842, 16075 3076 844, 16072 3080 845, 16072 3080 845, 16068 3080 844, 16062 3067 842, 16055 3045 841, 16046 3013 839, 16039 2975 838, 16036 2934 837, 16036 2888 837, 16036 2839 836, 16036 2788 836, 16044 2738 835, 16053 2684 836, 16066 2631 835, 16084 2578 829, 16101 2530 827, 16124 2484 820, 16147 2450 818, 16170 2424 820, 16194 2406 820, 16217 2395 822, 16238 2394 823, 16260 2394 825, 16280 2407 826, 16300 2429 827, 16319 2456 831, 16335 2491 842, 16351 2530 847, 16364 2571 858, 16374 2609 860, 16386 2648 859, 16395 2687 859, 16405 2723 858, 16416 2757 858, 16429 2787 852, 16439 2808 837, 16451 2825 799, 16463 2839 712, 16472 2847 541, 16481 2855 228</trace>
  <trace timeOffset="7160.4097" brushRef="#br0" contextRef="#ctx0"> 16140 2866 722, 16140 2866 726, 16140 2866 732, 16140 2866 738, 16140 2866 745, 16140 2866 747, 16140 2866 746, 16224 2805 739, 16260 2787 720, 16298 2770 677, 16338 2755 594, 16380 2740 451, 16420 2728 213</trace>
  <trace timeOffset="7463.427" brushRef="#br0" contextRef="#ctx0"> 16792 2742 642, 16792 2742 672, 16792 2742 706, 16792 2742 743, 16773 2835 769, 16768 2852 787, 16763 2869 796, 16762 2885 799, 16760 2898 799, 16760 2914 800, 16760 2925 801, 16760 2930 801, 16760 2937 801, 16760 2937 799, 16760 2937 799, 16760 2937 799, 16765 2937 801, 16773 2931 803, 16783 2917 805, 16795 2897 806, 16805 2871 807, 16812 2847 807, 16821 2823 808, 16830 2802 808, 16841 2782 808, 16848 2769 807, 16859 2758 807, 16867 2753 806, 16877 2750 806, 16892 2750 805, 16908 2750 804, 16926 2761 804, 16941 2777 803, 16957 2795 805, 16970 2817 803, 16983 2839 802, 16999 2863 798, 17013 2884 789, 17032 2902 763, 17055 2917 711, 17078 2922 611, 17107 2922 442, 17139 2919 157</trace>
  <trace timeOffset="7736.4424" brushRef="#br0" contextRef="#ctx0"> 17325 2748 576, 17325 2748 627, 17325 2748 676, 17240 2799 720, 17217 2817 750, 17200 2832 768, 17185 2844 776, 17177 2855 778, 17172 2864 778, 17169 2869 779, 17168 2873 778, 17168 2873 776, 17168 2878 773, 17168 2884 766, 17168 2888 757, 17168 2895 744, 17171 2895 726, 17184 2895 708, 17203 2893 689, 17226 2888 671, 17250 2880 660, 17272 2871 652, 17287 2868 649, 17302 2864 652, 17313 2863 656, 17324 2863 664, 17336 2863 673, 17345 2863 684, 17360 2869 694, 17368 2873 703, 17382 2881 710, 17391 2888 711, 17399 2892 704, 17411 2898 684, 17421 2898 620, 17436 2898 493, 17450 2897 214</trace>
  <trace timeOffset="7956.455" brushRef="#br0" contextRef="#ctx0"> 17662 2407 664, 17662 2407 701, 17662 2407 741, 17662 2407 779, 17662 2407 808, 17662 2407 828, 17662 2407 845, 17615 2520 852, 17603 2561 860, 17594 2605 863, 17586 2648 862, 17582 2689 862, 17580 2733 859, 17580 2772 855, 17580 2808 847, 17582 2842 833, 17586 2873 808, 17590 2897 766, 17593 2910 688, 17596 2922 557, 17596 2929 265</trace>
  <trace timeOffset="8580.491" brushRef="#br0" contextRef="#ctx0"> 17752 2785 696, 17752 2785 726, 17752 2785 757, 17752 2785 781, 17752 2785 798, 17752 2785 806, 17753 2873 809, 17756 2883 812, 17765 2897 811, 17778 2902 806, 17796 2902 792, 17820 2902 765, 17847 2897 730, 17878 2881 689, 17910 2863 651, 17939 2842 617, 17964 2823 592, 17989 2804 574, 18007 2784 565, 18021 2770 564, 18030 2758 575, 18035 2750 592, 18037 2748 612, 18040 2745 638, 18040 2745 664, 18040 2752 693, 18033 2769 722, 18021 2798 749, 18008 2835 774, 17995 2880 800, 17982 2932 825, 17973 2989 849, 17966 3047 867, 17963 3106 883, 17962 3162 893, 17962 3214 895, 17962 3263 899, 17962 3307 898, 17962 3347 896, 17962 3379 894, 17962 3401 892, 17962 3420 891, 17962 3432 889, 17957 3442 891, 17949 3455 888, 17941 3462 885, 17930 3468 883, 17915 3470 878, 17902 3470 875, 17885 3467 872, 17875 3459 865, 17870 3442 853, 17870 3420 834, 17873 3387 804, 17891 3341 765, 17920 3286 715, 17959 3219 649, 18004 3144 574, 18057 3059 489, 18113 2969 412, 18170 2880 352, 18222 2796 316, 18268 2725 306, 18306 2665 308, 18332 2621 343, 18348 2593 391, 18356 2576 455, 18359 2571 525, 18359 2566 581, 18358 2563 627, 18345 2559 664, 18329 2559 694, 18309 2566 717, 18286 2579 736, 18268 2598 746, 18252 2616 753, 18244 2636 757, 18241 2658 761, 18241 2680 765, 18241 2705 771, 18251 2730 776, 18264 2755 780, 18277 2782 782, 18291 2810 783, 18306 2837 784, 18318 2866 786, 18329 2897 787, 18335 2925 792, 18339 2954 795, 18339 2981 801, 18339 3006 806, 18333 3030 813, 18321 3050 819, 18304 3071 825, 18284 3088 828, 18264 3103 829, 18241 3116 828, 18224 3124 826, 18207 3128 818, 18192 3128 798, 18181 3128 766, 18170 3125 710, 18161 3110 618, 18161 3094 488, 18161 3069 308, 18170 3040 54</trace>
  <trace timeOffset="8724.499" brushRef="#br0" contextRef="#ctx0"> 18462 2748 676, 18462 2748 726, 18462 2748 764, 18462 2748 798, 18462 2748 822, 18462 2748 839, 18462 2748 849, 18462 2748 854, 18462 2748 855, 18543 2835 855, 18549 2849 851, 18552 2856 843, 18553 2862 821, 18556 2866 779, 18556 2866 693, 18556 2866 513, 18556 2866 209</trace>
  <trace timeOffset="8856.507" brushRef="#br0" contextRef="#ctx0"> 18698 2496 533, 18698 2496 528, 18698 2496 519, 18698 2496 513, 18698 2496 483, 18698 2496 405, 18698 2496 168</trace>
  <trace timeOffset="9068.519" brushRef="#br0" contextRef="#ctx0"> 18858 2680 614, 18858 2680 649, 18858 2680 693, 18858 2680 735, 18858 2680 767, 18858 2680 787, 18777 2755 796, 18770 2772 803, 18770 2788 805, 18770 2807 807, 18773 2823 809, 18781 2844 810, 18790 2863 809, 18797 2875 807, 18807 2888 799, 18813 2893 786, 18816 2897 765, 18819 2900 739, 18819 2900 708, 18819 2905 670, 18812 2913 618, 18800 2927 543, 18784 2944 412, 18770 2960 147</trace>
  <trace timeOffset="9248.529" brushRef="#br0" contextRef="#ctx0"> 19302 2989 729, 19302 2989 759, 19302 2989 789, 19302 2989 815, 19209 3006 832, 19191 3009 842, 19180 3009 843, 19175 3009 841, 19163 3009 834, 19151 3009 817, 19131 3009 777, 19114 3009 667, 19092 3009 367, 19078 3006 47</trace>
  <trace timeOffset="10771.616" brushRef="#br0" contextRef="#ctx0"> 5029 4062 564, 5029 4062 570, 5029 4062 573, 5029 4062 575, 5029 4062 577, 5029 4062 577, 5029 4062 577, 5029 4062 577, 5029 4062 581, 5029 4062 592, 5029 4062 609, 5012 4059 629, 5019 4062 652, 5034 4068 672, 5051 4075 688, 5070 4083 701, 5090 4091 710, 5112 4098 715, 5136 4105 719, 5164 4114 722, 5194 4125 724, 5229 4134 726, 5269 4146 728, 5314 4154 729, 5365 4163 729, 5422 4169 733, 5485 4174 735, 5554 4175 736, 5630 4175 740, 5712 4175 742, 5797 4175 744, 5887 4174 747, 5981 4171 748, 6078 4166 748, 6180 4162 749, 6281 4158 748, 6384 4153 749, 6489 4150 749, 6595 4146 749, 6702 4142 749, 6809 4138 748, 6917 4134 748, 7029 4132 748, 7139 4129 749, 7253 4124 750, 7368 4121 752, 7484 4114 753, 7602 4109 756, 7721 4100 759, 7841 4091 761, 7964 4081 762, 8086 4071 762, 8209 4062 763, 8332 4052 765, 8456 4045 767, 8580 4036 769, 8706 4028 773, 8832 4019 775, 8957 4012 778, 9083 4004 780, 9208 3999 782, 9332 3992 784, 9454 3987 785, 9576 3981 785, 9696 3975 785, 9818 3970 785, 9938 3963 786, 10056 3957 787, 10175 3950 787, 10292 3945 789, 10407 3938 789, 10523 3931 789, 10635 3924 792, 10747 3917 792, 10859 3912 793, 10969 3906 794, 11078 3902 796, 11188 3899 798, 11297 3896 800, 11405 3892 802, 11512 3889 804, 11622 3885 805, 11731 3882 806, 11842 3880 806, 11954 3877 806, 12067 3872 809, 12180 3869 809, 12296 3864 812, 12410 3860 811, 12521 3855 811, 12636 3850 809, 12747 3846 809, 12858 3840 807, 12967 3835 807, 13073 3831 811, 13176 3827 811, 13278 3822 811, 13378 3817 812, 13477 3813 809, 13574 3807 810, 13671 3802 810, 13769 3796 811, 13866 3792 812, 13966 3785 812, 14066 3781 816, 14168 3775 816, 14271 3771 816, 14372 3767 816, 14473 3764 814, 14574 3762 814, 14674 3756 813, 14774 3754 812, 14872 3747 811, 14969 3742 812, 15063 3735 812, 15154 3730 812, 15242 3725 813, 15329 3718 814, 15413 3713 815, 15495 3710 817, 15576 3705 816, 15656 3702 817, 15732 3700 817, 15809 3700 817, 15883 3700 817, 15958 3700 817, 16033 3700 817, 16111 3700 816, 16191 3702 818, 16272 3702 817, 16354 3702 816, 16434 3702 816, 16516 3702 816, 16597 3702 816, 16678 3703 818, 16757 3703 818, 16838 3703 818, 16915 3703 818, 16991 3703 817, 17065 3703 818, 17139 3703 819, 17211 3703 819, 17281 3703 819, 17351 3703 818, 17421 3703 817, 17490 3703 816, 17558 3703 816, 17629 3703 815, 17697 3703 815, 17765 3703 814, 17836 3703 813, 17905 3705 813, 17975 3708 814, 18046 3710 814, 18118 3713 815, 18190 3713 815, 18262 3716 816, 18335 3717 817, 18404 3718 817, 18475 3722 817, 18543 3723 817, 18609 3725 816, 18677 3725 816, 18743 3725 815, 18810 3725 816, 18874 3725 816, 18937 3725 816, 19000 3725 815, 19060 3725 814, 19118 3725 813, 19176 3725 814, 19231 3725 814, 19285 3725 813, 19337 3725 813, 19387 3725 810, 19435 3727 810, 19481 3730 810, 19525 3732 811, 19566 3734 813, 19604 3735 813, 19639 3735 814, 19671 3737 814, 19701 3737 814, 19728 3737 814, 19754 3737 814, 19772 3737 814, 19791 3737 814, 19804 3737 814, 19816 3738 814, 19828 3738 814, 19834 3738 813, 19841 3739 813, 19841 3739 813, 19841 3739 813, 19841 3739 815, 19842 3739 815, 19844 3742 814, 19845 3742 811, 19847 3742 798, 19848 3742 760, 19850 3742 647, 19851 3742 345, 19851 3738 34</trace>
  <trace timeOffset="11831.677" brushRef="#br0" contextRef="#ctx0"> 18481 2024 337, 18481 2024 366, 18481 2024 396, 18481 2024 423, 18481 2024 447, 18481 2024 470, 18481 2024 495, 18481 2024 516, 18481 2024 536, 18481 2024 552, 18429 2014 563, 18413 2031 574, 18398 2048 582, 18388 2068 590, 18382 2091 594, 18378 2111 595, 18377 2133 596, 18377 2155 596, 18378 2176 596, 18385 2194 597, 18392 2206 597, 18401 2217 595, 18409 2223 594, 18420 2226 591, 18430 2228 589, 18443 2228 588, 18459 2228 586, 18469 2228 585, 18485 2226 585, 18497 2218 586, 18507 2213 588, 18517 2205 592, 18523 2196 598, 18526 2188 607, 18529 2172 615, 18530 2160 624, 18533 2143 635, 18533 2126 644, 18533 2109 654, 18527 2094 664, 18521 2080 670, 18517 2071 674, 18510 2063 677, 18504 2057 679, 18494 2053 678, 18486 2048 677, 18482 2046 674, 18478 2046 670, 18471 2046 663, 18466 2046 650, 18461 2046 622, 18456 2046 551, 18456 2046 353, 18456 2046 79</trace>
  <trace timeOffset="14539.832" brushRef="#br0" contextRef="#ctx0"> 7510 5256 300, 7510 5256 349, 7510 5256 396, 7510 5256 439, 7510 5256 475, 7510 5256 515, 7488 5179 545, 7487 5174 577, 7485 5165 604, 7484 5160 627, 7482 5155 648, 7482 5150 667, 7482 5150 680, 7480 5150 689, 7480 5150 693, 7480 5150 693, 7480 5150 694, 7480 5172 700, 7485 5208 717, 7494 5262 732, 7503 5329 748, 7512 5409 760, 7520 5496 767, 7528 5588 774, 7533 5680 782, 7539 5768 786, 7546 5849 793, 7551 5920 794, 7555 5977 795, 7558 6019 797, 7561 6048 798, 7561 6063 800, 7562 6070 801, 7562 6070 803, 7562 6070 806, 7562 6070 809, 7562 6070 812, 7562 6070 813, 7555 6067 812, 7541 6053 810, 7522 6028 808, 7503 5995 806, 7485 5954 806, 7467 5905 805, 7448 5847 800, 7431 5781 799, 7413 5704 795, 7397 5624 795, 7383 5540 797, 7371 5457 800, 7363 5378 802, 7356 5304 804, 7351 5239 803, 7350 5184 803, 7350 5133 800, 7350 5093 799, 7357 5060 799, 7366 5036 798, 7373 5020 796, 7383 5012 794, 7397 5008 792, 7415 5008 790, 7441 5013 789, 7467 5029 789, 7493 5051 787, 7520 5079 789, 7545 5110 786, 7565 5145 785, 7585 5179 789, 7599 5216 786, 7608 5248 792, 7613 5278 792, 7613 5307 792, 7613 5332 792, 7603 5353 792, 7590 5371 792, 7573 5387 792, 7555 5400 792, 7536 5410 792, 7523 5418 792, 7514 5423 786, 7510 5425 776, 7510 5425 751, 7509 5425 705, 7509 5425 631, 7509 5433 528, 7514 5445 353, 7528 5462 93</trace>
  <trace timeOffset="14847.85" brushRef="#br0" contextRef="#ctx0"> 7810 5608 552, 7810 5608 594, 7793 5692 635, 7788 5734 673, 7784 5775 705, 7784 5814 726, 7784 5849 740, 7791 5879 746, 7799 5903 748, 7813 5923 752, 7827 5937 753, 7839 5946 753, 7856 5949 753, 7873 5949 751, 7893 5949 749, 7919 5939 745, 7941 5925 739, 7959 5907 733, 7973 5886 727, 7984 5862 723, 7990 5837 718, 7995 5813 716, 7995 5788 714, 7995 5764 715, 7990 5741 717, 7983 5721 719, 7976 5707 724, 7970 5699 728, 7961 5695 731, 7956 5695 734, 7945 5695 733, 7930 5695 730, 7918 5704 727, 7905 5712 721, 7898 5724 704, 7895 5736 661, 7895 5746 568, 7895 5763 381, 7895 5771 105</trace>
  <trace timeOffset="15339.877" brushRef="#br0" contextRef="#ctx0"> 8227 5649 609, 8227 5649 645, 8227 5649 684, 8213 5741 720, 8209 5770 749, 8207 5796 774, 8207 5820 787, 8207 5837 799, 8207 5852 801, 8209 5862 801, 8213 5871 799, 8217 5881 799, 8220 5884 799, 8223 5888 798, 8223 5888 798, 8227 5888 796, 8238 5888 793, 8250 5883 792, 8265 5871 792, 8276 5862 785, 8284 5850 783, 8290 5837 778, 8294 5828 776, 8298 5814 775, 8304 5806 775, 8307 5797 774, 8310 5788 774, 8313 5781 775, 8316 5773 775, 8320 5764 776, 8323 5756 777, 8327 5746 778, 8332 5731 779, 8336 5721 780, 8340 5704 780, 8343 5695 781, 8344 5692 782, 8346 5680 783, 8346 5675 784, 8346 5670 785, 8347 5666 786, 8347 5666 787, 8347 5663 789, 8347 5663 789, 8350 5663 792, 8353 5675 793, 8359 5695 796, 8369 5724 797, 8378 5756 800, 8388 5791 805, 8399 5825 806, 8412 5857 810, 8428 5886 811, 8444 5907 811, 8461 5923 811, 8473 5932 810, 8489 5939 807, 8499 5940 805, 8511 5940 802, 8527 5940 799, 8537 5939 800, 8550 5932 798, 8558 5920 797, 8564 5913 797, 8570 5900 796, 8572 5891 797, 8572 5876 797, 8572 5857 794, 8572 5840 793, 8570 5823 789, 8566 5810 787, 8563 5800 785, 8560 5796 780, 8558 5791 769, 8558 5791 742, 8558 5790 686, 8558 5790 585, 8558 5790 391, 8558 5791 105</trace>
  <trace timeOffset="15619.894" brushRef="#br0" contextRef="#ctx0"> 8794 5820 643, 8794 5820 643, 8794 5820 643, 8794 5820 638, 8794 5820 638, 8794 5820 632, 8794 5820 624, 8855 5728 615, 8865 5699 601, 8871 5671 589, 8872 5646 576, 8872 5621 569, 8871 5600 563, 8862 5582 564, 8855 5571 571, 8842 5564 583, 8826 5564 601, 8809 5564 622, 8786 5576 646, 8765 5596 671, 8745 5624 697, 8729 5658 721, 8715 5695 743, 8706 5734 759, 8700 5771 768, 8700 5806 778, 8700 5838 781, 8712 5867 785, 8726 5891 782, 8745 5910 771, 8767 5923 746, 8790 5932 689, 8814 5935 587, 8839 5935 398, 8865 5934 118</trace>
  <trace timeOffset="15867.907" brushRef="#br0" contextRef="#ctx0"> 9060 5675 535, 9060 5675 561, 9060 5675 594, 9060 5675 624, 9060 5675 648, 9060 5675 658, 9150 5697 661, 9166 5707 660, 9179 5719 654, 9189 5726 647, 9199 5736 641, 9205 5741 637, 9208 5744 636, 9211 5749 638, 9211 5749 645, 9211 5749 656, 9211 5749 675, 9211 5750 701, 9211 5750 731, 9209 5750 760, 9203 5750 787, 9196 5749 805, 9189 5744 818, 9186 5733 826, 9182 5716 829, 9182 5695 830, 9184 5668 827, 9195 5643 818, 9209 5616 796, 9226 5586 743, 9246 5559 617, 9266 5528 317, 9287 5503 11</trace>
  <trace timeOffset="16367.937" brushRef="#br0" contextRef="#ctx0"> 11307 4740 488, 11307 4740 504, 11307 4740 531, 11307 4740 568, 11209 4655 612, 11183 4645 650, 11159 4638 682, 11135 4637 706, 11110 4637 724, 11086 4646 736, 11060 4664 744, 11036 4691 749, 11012 4726 754, 10987 4770 760, 10966 4825 765, 10947 4885 772, 10930 4952 776, 10916 5020 784, 10906 5089 796, 10901 5154 804, 10901 5216 816, 10901 5271 822, 10909 5320 825, 10924 5366 828, 10941 5404 829, 10964 5438 829, 10990 5465 829, 11021 5487 823, 11054 5504 814, 11087 5516 801, 11123 5523 778, 11161 5523 750, 11197 5523 710, 11232 5520 654, 11263 5509 572, 11292 5499 450, 11318 5484 253, 11341 5471 3</trace>
  <trace timeOffset="16631.951" brushRef="#br0" contextRef="#ctx0"> 11412 5310 620, 11412 5310 631, 11412 5310 645, 11412 5310 667, 11408 5388 690, 11405 5407 709, 11405 5425 720, 11405 5445 726, 11405 5462 726, 11414 5484 726, 11424 5499 724, 11435 5508 722, 11449 5513 718, 11467 5513 709, 11483 5513 696, 11506 5504 683, 11526 5492 670, 11541 5477 663, 11554 5462 657, 11561 5450 656, 11566 5435 657, 11567 5418 657, 11567 5402 660, 11566 5380 666, 11561 5366 671, 11552 5354 678, 11544 5346 682, 11532 5346 683, 11514 5346 683, 11495 5346 681, 11469 5359 677, 11446 5375 667, 11427 5397 639, 11411 5417 567, 11401 5433 404, 11394 5444 132</trace>
  <trace timeOffset="17223.984" brushRef="#br0" contextRef="#ctx0"> 11738 5271 515, 11738 5271 548, 11738 5271 595, 11738 5271 649, 11738 5271 696, 11768 5349 730, 11772 5363 753, 11777 5378 765, 11781 5391 773, 11784 5402 775, 11790 5417 777, 11794 5425 777, 11795 5430 778, 11798 5436 781, 11798 5436 783, 11798 5436 786, 11798 5436 790, 11800 5438 795, 11800 5439 802, 11801 5441 811, 11801 5442 821, 11803 5444 830, 11803 5445 837, 11804 5445 841, 11804 5445 844, 11806 5445 845, 11807 5445 844, 11811 5433 844, 11819 5415 842, 11832 5392 841, 11845 5370 839, 11860 5346 838, 11878 5327 837, 11895 5312 838, 11908 5300 837, 11923 5295 835, 11931 5292 834, 11942 5292 832, 11956 5292 831, 11968 5292 830, 11983 5300 829, 11995 5312 828, 12004 5324 827, 12012 5334 825, 12020 5346 823, 12024 5353 820, 12030 5359 816, 12037 5366 809, 12040 5368 798, 12048 5370 783, 12059 5370 766, 12074 5368 748, 12092 5359 730, 12111 5346 715, 12125 5329 704, 12141 5310 699, 12153 5292 698, 12164 5274 700, 12170 5260 702, 12176 5245 703, 12179 5235 709, 12180 5228 714, 12182 5224 722, 12182 5224 732, 12182 5223 741, 12182 5223 750, 12182 5221 759, 12183 5219 761, 12183 5218 763, 12183 5218 764, 12190 5218 765, 12200 5221 768, 12216 5230 770, 12239 5241 774, 12264 5251 777, 12293 5262 779, 12320 5271 781, 12348 5278 782, 12374 5285 781, 12390 5291 781, 12401 5293 781, 12408 5298 780, 12411 5300 781, 12414 5304 781, 12417 5313 783, 12417 5325 784, 12413 5341 786, 12403 5361 787, 12391 5375 787, 12382 5387 785, 12372 5395 782, 12365 5400 769, 12361 5402 736, 12358 5404 644, 12358 5404 462, 12358 5404 163</trace>
  <trace timeOffset="17605.008" brushRef="#br0" contextRef="#ctx0"> 12575 5141 556, 12575 5141 596, 12575 5141 645, 12575 5141 695, 12575 5141 739, 12575 5141 766, 12575 5141 789, 12575 5141 799, 12602 5219 805, 12604 5241 808, 12605 5257 808, 12608 5274 810, 12614 5289 811, 12617 5300 811, 12621 5315 810, 12625 5324 809, 12631 5329 806, 12639 5336 803, 12648 5337 800, 12662 5337 796, 12677 5337 792, 12696 5334 787, 12716 5322 783, 12735 5308 780, 12753 5293 780, 12770 5277 779, 12784 5260 778, 12799 5243 778, 12807 5230 779, 12815 5218 780, 12819 5209 779, 12822 5199 783, 12828 5191 783, 12829 5186 789, 12831 5184 793, 12831 5184 797, 12831 5182 800, 12831 5182 802, 12831 5182 807, 12832 5182 808, 12832 5182 813, 12835 5182 813, 12839 5189 812, 12844 5196 812, 12851 5209 811, 12859 5221 811, 12870 5233 811, 12883 5246 809, 12897 5257 805, 12907 5266 795, 12920 5274 768, 12929 5278 719, 12933 5281 620, 12945 5286 448, 12952 5288 158</trace>
  <trace timeOffset="18530.06" brushRef="#br0" contextRef="#ctx0"> 13102 5150 569, 13102 5150 615, 13102 5150 671, 13102 5150 726, 13102 5150 767, 13102 5150 803, 13102 5150 823, 13102 5150 840, 13102 5150 848, 13143 5228 851, 13150 5243 853, 13156 5256 854, 13163 5268 854, 13167 5275 853, 13170 5280 853, 13175 5288 853, 13178 5291 853, 13179 5293 852, 13182 5298 852, 13182 5298 853, 13182 5298 855, 13182 5298 858, 13182 5298 859, 13184 5300 861, 13184 5300 860, 13184 5300 860, 13184 5300 858, 13184 5297 856, 13184 5289 853, 13185 5278 850, 13188 5268 846, 13192 5257 843, 13196 5248 841, 13198 5243 839, 13204 5238 839, 13208 5235 837, 13211 5231 836, 13215 5230 835, 13221 5228 833, 13227 5228 833, 13233 5228 832, 13243 5228 831, 13247 5228 830, 13253 5228 828, 13257 5230 828, 13257 5230 827, 13257 5230 827, 13257 5230 826, 13258 5230 826, 13260 5230 826, 13261 5231 826, 13263 5233 826, 13264 5233 825, 13266 5233 823, 13267 5235 819, 13269 5235 817, 13273 5235 815, 13282 5228 814, 13290 5216 815, 13304 5196 810, 13316 5179 808, 13329 5163 802, 13344 5148 799, 13354 5138 796, 13364 5128 797, 13373 5125 795, 13377 5124 793, 13386 5121 793, 13390 5121 790, 13398 5121 792, 13410 5131 793, 13421 5143 796, 13433 5160 797, 13444 5175 800, 13451 5186 795, 13461 5196 793, 13470 5203 786, 13480 5206 772, 13496 5209 754, 13512 5209 727, 13532 5206 693, 13549 5196 654, 13567 5179 618, 13580 5163 586, 13592 5145 565, 13600 5131 554, 13606 5116 552, 13610 5106 552, 13612 5095 555, 13614 5083 562, 13617 5072 574, 13618 5061 592, 13618 5057 613, 13620 5052 637, 13620 5052 663, 13620 5051 687, 13620 5051 712, 13620 5049 733, 13621 5049 750, 13621 5049 766, 13623 5049 783, 13626 5057 800, 13630 5077 819, 13635 5107 837, 13640 5145 855, 13647 5191 878, 13656 5242 894, 13668 5300 912, 13682 5359 922, 13697 5420 927, 13717 5479 930, 13737 5535 931, 13757 5586 931, 13779 5634 930, 13801 5673 930, 13820 5707 928, 13837 5736 926, 13847 5753 924, 13854 5764 921, 13858 5768 916, 13858 5768 913, 13858 5768 909, 13858 5768 906, 13858 5770 905, 13858 5770 905, 13847 5770 903, 13829 5768 900, 13806 5756 896, 13785 5736 891, 13767 5709 885, 13750 5673 877, 13738 5628 870, 13729 5574 862, 13727 5513 858, 13727 5447 851, 13737 5380 850, 13752 5317 847, 13772 5256 842, 13791 5203 841, 13812 5157 837, 13831 5121 835, 13847 5093 837, 13858 5077 838, 13869 5063 841, 13875 5057 843, 13877 5054 845, 13886 5049 846, 13892 5049 848, 13900 5049 850, 13909 5049 852, 13917 5051 854, 13926 5063 856, 13932 5079 858, 13937 5104 856, 13937 5129 855, 13935 5157 858, 13925 5186 856, 13911 5213 858, 13893 5241 849, 13873 5265 828, 13853 5286 792, 13832 5300 718, 13818 5312 600, 13805 5313 386, 13798 5313 99</trace>
  <trace timeOffset="18921.082" brushRef="#br0" contextRef="#ctx0"> 14060 4705 719, 14060 4705 743, 14060 4705 765, 14060 4705 790, 14060 4705 814, 14060 4705 837, 14060 4705 858, 14060 4705 872, 14060 4705 885, 14060 4705 894, 14114 4809 899, 14129 4853 901, 14142 4898 903, 14154 4942 902, 14166 4984 901, 14177 5024 899, 14185 5059 897, 14195 5091 891, 14201 5118 879, 14206 5136 864, 14207 5153 841, 14209 5163 820, 14209 5170 794, 14209 5179 767, 14209 5184 741, 14209 5189 719, 14203 5196 700, 14198 5196 690, 14187 5196 689, 14177 5196 691, 14168 5196 696, 14157 5196 700, 14151 5189 713, 14145 5184 726, 14142 5179 744, 14140 5170 761, 14140 5157 774, 14148 5141 784, 14162 5121 793, 14181 5106 800, 14204 5089 805, 14229 5075 812, 14255 5063 816, 14279 5052 822, 14303 5046 826, 14326 5044 830, 14342 5042 832, 14357 5042 833, 14372 5044 834, 14386 5049 833, 14401 5060 833, 14412 5069 833, 14418 5081 830, 14422 5089 826, 14424 5099 818, 14425 5110 800, 14425 5114 769, 14427 5121 711, 14427 5126 604, 14428 5133 429, 14428 5138 136</trace>
  <trace timeOffset="19052.09" brushRef="#br0" contextRef="#ctx0"> 14415 4905 562, 14415 4905 582, 14415 4905 600, 14415 4905 614, 14415 4905 617, 14415 4905 610, 14415 4905 590, 14415 4905 555, 14415 4905 492, 14496 4957 389, 14499 4967 200</trace>
  <trace timeOffset="19548.117" brushRef="#br0" contextRef="#ctx0"> 14547 5041 570, 14547 5041 614, 14547 5041 660, 14547 5041 706, 14547 5041 753, 14547 5041 792, 14547 5041 821, 14568 5138 845, 14568 5165 858, 14568 5191 869, 14568 5213 871, 14571 5230 872, 14576 5245 872, 14579 5254 870, 14580 5259 869, 14583 5263 865, 14583 5263 861, 14583 5263 854, 14583 5263 845, 14585 5263 833, 14587 5263 825, 14590 5263 817, 14594 5254 814, 14600 5239 815, 14605 5218 816, 14609 5199 813, 14612 5177 815, 14617 5157 811, 14622 5138 810, 14626 5125 810, 14634 5113 809, 14638 5106 809, 14641 5103 809, 14645 5099 809, 14652 5099 810, 14662 5099 811, 14678 5104 813, 14694 5113 814, 14708 5125 816, 14719 5138 819, 14726 5148 820, 14733 5158 825, 14739 5167 825, 14742 5170 825, 14745 5175 825, 14745 5175 825, 14745 5175 826, 14745 5175 827, 14746 5175 829, 14748 5177 827, 14748 5177 828, 14749 5177 826, 14749 5177 827, 14751 5175 829, 14752 5170 830, 14754 5158 831, 14758 5145 830, 14761 5136 830, 14767 5121 829, 14775 5111 828, 14781 5104 827, 14791 5093 827, 14797 5087 827, 14807 5083 829, 14816 5079 829, 14820 5078 830, 14830 5075 832, 14836 5075 831, 14842 5074 833, 14853 5074 833, 14860 5074 833, 14866 5074 831, 14872 5074 828, 14872 5074 825, 14872 5072 818, 14872 5072 807, 14874 5072 789, 14879 5072 759, 14885 5072 719, 14895 5075 670, 14907 5084 604, 14916 5095 525, 14931 5111 408, 14946 5128 245, 14966 5148 76</trace>
  <trace timeOffset="21784.246" brushRef="#br0" contextRef="#ctx0"> 16481 5054 312, 16481 5054 344, 16481 5054 391, 16481 5054 442, 16481 5054 488, 16420 4966 529, 16400 4952 567, 16383 4942 606, 16367 4934 643, 16351 4931 675, 16334 4930 700, 16315 4930 718, 16292 4934 730, 16269 4945 739, 16246 4962 745, 16221 4984 751, 16199 5010 755, 16175 5039 759, 16152 5067 761, 16130 5096 764, 16114 5124 769, 16101 5148 770, 16092 5167 773, 16089 5184 771, 16089 5199 771, 16091 5213 768, 16100 5228 765, 16110 5238 761, 16123 5242 753, 16140 5242 740, 16159 5242 722, 16185 5231 699, 16211 5218 675, 16235 5199 656, 16258 5175 642, 16277 5148 636, 16296 5116 634, 16311 5081 636, 16324 5044 642, 16334 5000 650, 16343 4952 664, 16349 4902 678, 16355 4850 695, 16358 4796 710, 16361 4743 726, 16361 4694 738, 16363 4649 752, 16363 4611 765, 16363 4585 779, 16363 4570 792, 16363 4564 800, 16363 4564 807, 16363 4562 810, 16363 4562 810, 16363 4561 808, 16363 4561 803, 16363 4564 802, 16363 4585 803, 16363 4617 806, 16360 4662 809, 16360 4710 810, 16360 4760 812, 16361 4809 811, 16369 4857 813, 16380 4902 813, 16395 4942 815, 16410 4978 817, 16428 5008 818, 16446 5032 817, 16465 5054 816, 16487 5069 814, 16509 5083 812, 16530 5092 808, 16552 5096 803, 16577 5098 792, 16601 5098 777, 16627 5096 756, 16652 5089 732, 16675 5077 706, 16697 5061 678, 16714 5044 650, 16727 5022 622, 16736 5000 600, 16743 4983 586, 16743 4964 580, 16743 4947 580, 16736 4934 586, 16728 4919 594, 16717 4911 607, 16707 4907 622, 16695 4907 639, 16675 4907 656, 16659 4911 674, 16636 4925 693, 16617 4942 710, 16603 4966 726, 16591 4991 739, 16580 5017 750, 16574 5042 756, 16574 5066 762, 16574 5089 765, 16584 5109 769, 16601 5125 770, 16624 5138 769, 16649 5146 767, 16679 5150 761, 16712 5150 753, 16747 5150 741, 16780 5143 727, 16815 5133 710, 16847 5118 693, 16876 5103 674, 16902 5084 658, 16925 5067 648, 16942 5049 644, 16957 5029 644, 16965 5007 649, 16971 4984 656, 16971 4959 668, 16971 4932 681, 16970 4907 701, 16963 4882 723, 16953 4860 744, 16945 4845 764, 16941 4836 781, 16940 4833 796, 16940 4833 810, 16938 4831 820, 16938 4831 827, 16934 4831 833, 16928 4838 837, 16918 4857 843, 16909 4887 850, 16902 4925 859, 16896 4969 868, 16889 5020 876, 16885 5075 884, 16880 5133 888, 16877 5192 894, 16877 5250 896, 16877 5308 896, 16882 5366 897, 16889 5423 895, 16899 5477 896, 16908 5528 897, 16917 5577 898, 16926 5620 898, 16935 5658 898, 16942 5690 897, 16948 5717 897, 16953 5736 897, 16957 5746 896, 16958 5750 893, 16958 5750 892, 16958 5750 887, 16958 5750 883, 16958 5750 878, 16958 5749 873, 16958 5731 870, 16957 5702 867, 16950 5663 867, 16942 5620 866, 16935 5571 867, 16929 5518 866, 16925 5462 868, 16922 5403 868, 16922 5346 870, 16922 5291 872, 16926 5239 871, 16935 5192 872, 16947 5150 870, 16961 5118 869, 16977 5091 869, 16994 5067 869, 17012 5051 869, 17032 5037 870, 17052 5029 870, 17067 5022 868, 17085 5020 867, 17105 5020 866, 17123 5020 864, 17146 5029 863, 17162 5039 859, 17172 5049 858, 17178 5060 855, 17178 5077 853, 17174 5096 853, 17159 5121 852, 17137 5146 855, 17110 5170 853, 17077 5194 855, 17042 5216 855, 17008 5231 853, 16974 5245 849, 16947 5256 841, 16928 5262 826, 16917 5266 802, 16914 5268 766, 16914 5268 717, 16914 5268 656, 16921 5266 588, 16940 5259 522, 16965 5248 462, 16996 5238 411, 17029 5228 373, 17062 5218 346, 17096 5209 330, 17129 5199 328, 17159 5192 337, 17190 5186 357, 17216 5179 398, 17233 5174 459, 17245 5172 535, 17249 5170 609, 17252 5170 669, 17256 5167 718, 17262 5167 751, 17266 5165 779, 17266 5165 798, 17269 5160 810, 17272 5157 815, 17278 5148 814, 17285 5134 812, 17291 5119 807, 17295 5104 800, 17298 5086 794, 17298 5067 787, 17298 5049 783, 17298 5029 781, 17298 5012 778, 17295 5000 777, 17289 4991 774, 17284 4979 774, 17281 4975 775, 17278 4971 777, 17272 4971 781, 17262 4974 785, 17249 4986 792, 17236 5004 797, 17230 5029 805, 17228 5056 811, 17228 5086 820, 17234 5116 827, 17246 5146 829, 17263 5172 833, 17284 5196 831, 17305 5216 830, 17330 5230 827, 17353 5242 817, 17376 5251 799, 17401 5256 761, 17424 5256 704, 17445 5256 613, 17466 5248 495, 17485 5235 348, 17503 5218 184, 17518 5199 45</trace>
  <trace timeOffset="22634.295" brushRef="#br0" contextRef="#ctx0"> 17545 5111 111, 17545 5111 233, 17545 5111 348, 17545 5111 443, 17545 5111 528, 17545 5111 592, 17545 5111 641, 17545 5111 679, 17545 5111 712, 17545 5111 741, 17545 5111 769, 17558 5106 793, 17567 5121 813, 17577 5145 832, 17584 5165 842, 17594 5184 853, 17599 5199 856, 17605 5213 858, 17607 5223 858, 17609 5228 858, 17612 5231 858, 17612 5231 858, 17612 5231 858, 17612 5231 858, 17613 5233 858, 17613 5235 859, 17615 5236 862, 17615 5236 865, 17615 5238 868, 17616 5238 869, 17618 5236 873, 17621 5224 873, 17628 5206 874, 17636 5182 870, 17647 5157 866, 17662 5133 862, 17680 5111 858, 17699 5092 858, 17717 5077 855, 17730 5067 854, 17745 5061 858, 17755 5060 856, 17765 5060 856, 17782 5060 856, 17797 5064 855, 17816 5077 855, 17832 5091 856, 17847 5106 855, 17861 5119 853, 17873 5134 847, 17884 5145 837, 17894 5155 821, 17902 5163 789, 17913 5167 741, 17923 5172 670, 17936 5172 581, 17956 5172 487, 17973 5160 398, 17995 5145 330, 18012 5125 291, 18027 5106 272, 18038 5084 273, 18046 5069 286, 18051 5052 313, 18053 5041 358, 18053 5029 414, 18053 5017 476, 18048 5008 533, 18040 5000 583, 18028 4998 627, 18008 4998 668, 17989 5000 702, 17962 5013 733, 17936 5029 757, 17913 5049 776, 17892 5071 790, 17878 5093 799, 17869 5118 806, 17865 5141 806, 17865 5163 808, 17866 5184 804, 17876 5201 801, 17892 5213 797, 17914 5224 792, 17937 5228 787, 17963 5231 780, 17989 5231 770, 18014 5230 755, 18037 5221 738, 18058 5209 719, 18076 5192 703, 18093 5174 687, 18109 5154 679, 18121 5131 671, 18131 5107 668, 18139 5081 669, 18144 5054 670, 18147 5025 674, 18148 4993 678, 18148 4959 687, 18148 4924 697, 18144 4889 711, 18137 4855 722, 18129 4825 735, 18124 4804 746, 18119 4785 760, 18115 4775 773, 18113 4770 785, 18112 4766 797, 18112 4766 804, 18112 4764 810, 18110 4764 816, 18110 4775 825, 18109 4796 834, 18105 4828 846, 18104 4866 856, 18101 4907 865, 18099 4949 871, 18096 4991 877, 18093 5032 878, 18093 5071 881, 18093 5106 884, 18093 5136 882, 18095 5162 884, 18099 5179 882, 18105 5192 880, 18110 5199 878, 18113 5203 875, 18116 5206 871, 18121 5206 867, 18131 5201 865, 18147 5187 858, 18166 5170 858, 18184 5145 854, 18201 5119 854, 18218 5091 855, 18233 5061 855, 18249 5029 856, 18268 5000 856, 18286 4971 856, 18306 4942 855, 18326 4922 855, 18345 4905 855, 18359 4895 856, 18375 4890 858, 18392 4890 858, 18410 4892 858, 18433 4902 856, 18453 4917 856, 18471 4934 856, 18486 4952 856, 18498 4971 855, 18510 4991 855, 18515 5007 853, 18517 5024 851, 18517 5041 849, 18511 5059 845, 18494 5079 839, 18469 5099 828, 18440 5116 811, 18406 5129 792, 18369 5141 762, 18336 5150 719, 18304 5157 631, 18283 5162 420, 18267 5162 125</trace>
  <trace timeOffset="23332.334" brushRef="#br0" contextRef="#ctx0"> 19471 4829 622, 19471 4829 647, 19471 4829 669, 19471 4829 688, 19471 4829 709, 19471 4829 731, 19471 4829 754, 19471 4829 777, 19471 4829 793, 19429 4922 804, 19423 4952 810, 19419 4981 813, 19417 5005 814, 19417 5029 815, 19417 5044 814, 19419 5056 814, 19423 5063 813, 19425 5066 812, 19428 5071 811, 19428 5071 811, 19428 5071 810, 19431 5071 808, 19436 5064 805, 19445 5051 802, 19454 5032 800, 19460 5008 799, 19467 4984 799, 19474 4959 799, 19481 4932 801, 19490 4907 800, 19500 4885 801, 19511 4866 801, 19520 4853 802, 19531 4845 802, 19539 4841 803, 19549 4841 803, 19566 4841 803, 19582 4855 804, 19603 4877 805, 19620 4902 806, 19637 4930 805, 19652 4959 804, 19665 4988 802, 19675 5013 800, 19682 5032 798, 19691 5049 797, 19694 5060 795, 19695 5064 794, 19698 5069 793, 19698 5069 792, 19698 5069 790, 19698 5069 789, 19698 5069 786, 19699 5069 784, 19699 5067 783, 19699 5054 781, 19701 5032 782, 19704 5005 781, 19710 4979 780, 19718 4952 778, 19728 4927 777, 19740 4902 776, 19754 4882 775, 19768 4866 774, 19779 4853 774, 19791 4850 773, 19804 4850 774, 19818 4850 777, 19837 4860 780, 19856 4877 784, 19874 4896 786, 19892 4919 792, 19911 4942 795, 19927 4966 798, 19942 4988 800, 19953 5003 797, 19965 5017 785, 19977 5029 748, 19987 5036 650, 20003 5044 406, 20016 5044 97</trace>
  <trace timeOffset="24713.414" brushRef="#br0" contextRef="#ctx0"> 21015 4511 437, 21015 4511 497, 21015 4511 551, 21015 4511 600, 21015 4511 641, 21014 4434 674, 21014 4422 700, 21014 4417 724, 21015 4414 742, 21015 4414 755, 21015 4412 763, 21015 4412 769, 21018 4414 774, 21022 4429 781, 21025 4456 793, 21028 4495 799, 21028 4538 808, 21028 4585 811, 21027 4632 812, 21024 4679 814, 21024 4723 813, 21024 4764 813, 21024 4800 811, 21031 4831 807, 21043 4855 794, 21054 4870 762, 21066 4877 686, 21083 4877 551, 21098 4875 266</trace>
  <trace timeOffset="25408.453" brushRef="#br0" contextRef="#ctx0"> 20823 4746 681, 20823 4746 681, 20823 4746 680, 20823 4746 682, 20823 4746 685, 20823 4746 687, 20823 4746 685, 20901 4782 679, 20933 4782 661, 20967 4775 627, 21002 4764 569, 21035 4750 488, 21064 4735 394, 21090 4717 303, 21109 4699 238, 21126 4678 200, 21137 4657 196, 21147 4635 216, 21151 4613 254, 21154 4588 303, 21155 4562 360, 21157 4536 420, 21158 4511 477, 21160 4492 533, 21160 4480 583, 21161 4468 629, 21163 4463 671, 21164 4459 701, 21166 4454 723, 21166 4454 737, 21166 4453 746, 21166 4453 754, 21166 4453 762, 21167 4454 772, 21170 4468 786, 21175 4488 795, 21180 4517 807, 21184 4546 813, 21189 4576 818, 21193 4608 823, 21199 4640 826, 21206 4674 829, 21213 4705 831, 21219 4737 833, 21225 4767 834, 21231 4792 836, 21236 4816 836, 21239 4833 838, 21242 4843 838, 21243 4848 839, 21243 4848 840, 21243 4848 841, 21243 4848 843, 21243 4850 847, 21245 4850 851, 21245 4853 856, 21245 4853 862, 21246 4853 866, 21248 4853 868, 21252 4843 870, 21258 4826 870, 21266 4805 870, 21278 4783 871, 21290 4763 869, 21307 4741 869, 21326 4723 869, 21343 4708 868, 21362 4696 867, 21375 4688 865, 21391 4686 863, 21404 4686 861, 21418 4686 860, 21434 4693 860, 21450 4703 859, 21463 4716 858, 21478 4729 855, 21491 4745 852, 21505 4758 850, 21523 4772 845, 21541 4782 837, 21562 4790 825, 21585 4790 805, 21612 4790 779, 21641 4780 748, 21671 4767 714, 21702 4748 681, 21729 4726 654, 21754 4703 635, 21771 4679 625, 21784 4655 619, 21790 4637 621, 21791 4618 624, 21791 4601 633, 21787 4586 642, 21776 4571 655, 21767 4561 671, 21752 4556 688, 21734 4556 709, 21711 4559 728, 21682 4571 749, 21653 4588 768, 21625 4611 785, 21602 4638 800, 21580 4667 812, 21565 4696 820, 21557 4725 826, 21556 4752 830, 21556 4775 833, 21570 4799 833, 21589 4817 833, 21614 4834 830, 21644 4846 823, 21676 4853 811, 21711 4858 792, 21745 4860 756, 21781 4860 708, 21814 4858 629, 21848 4850 506, 21881 4841 278, 21914 4829 6</trace>
  <trace timeOffset="26145.496" brushRef="#br0" contextRef="#ctx0"> 22435 4487 735, 22435 4487 750, 22435 4487 776, 22435 4487 802, 22435 4487 826, 22435 4487 847, 22416 4584 858, 22413 4608 864, 22413 4632 866, 22413 4655 866, 22416 4678 866, 22426 4699 865, 22436 4717 864, 22449 4734 863, 22461 4748 860, 22471 4756 858, 22482 4763 853, 22491 4767 849, 22496 4768 845, 22506 4768 841, 22517 4768 837, 22530 4761 834, 22550 4749 830, 22567 4732 826, 22582 4713 825, 22598 4691 822, 22617 4664 822, 22636 4637 821, 22653 4609 822, 22672 4584 825, 22690 4558 825, 22705 4538 829, 22717 4524 829, 22724 4515 834, 22727 4512 834, 22727 4512 835, 22727 4512 842, 22727 4512 845, 22727 4521 853, 22720 4536 859, 22713 4558 863, 22705 4579 866, 22698 4601 867, 22693 4618 866, 22692 4637 866, 22692 4654 866, 22692 4671 865, 22692 4686 863, 22698 4699 860, 22704 4706 854, 22713 4713 846, 22727 4718 836, 22737 4721 822, 22756 4725 807, 22773 4725 789, 22792 4723 771, 22815 4714 757, 22835 4703 748, 22856 4686 743, 22874 4668 741, 22892 4649 742, 22909 4630 743, 22924 4608 747, 22939 4589 751, 22953 4571 759, 22961 4558 768, 22968 4550 780, 22971 4547 795, 22971 4547 810, 22971 4546 821, 22971 4546 831, 22973 4546 838, 22974 4546 844, 22978 4546 849, 22983 4550 854, 22987 4558 860, 22993 4571 865, 22997 4588 869, 23001 4603 871, 23004 4620 872, 23009 4635 871, 23012 4650 871, 23015 4659 871, 23018 4671 872, 23019 4675 871, 23021 4678 871, 23022 4683 870, 23023 4686 871, 23026 4691 871, 23026 4691 874, 23026 4691 875, 23026 4691 876, 23027 4691 877, 23032 4691 875, 23039 4686 875, 23049 4675 874, 23065 4659 873, 23081 4642 872, 23098 4625 870, 23119 4606 868, 23138 4591 866, 23159 4576 864, 23182 4564 862, 23203 4555 861, 23220 4549 861, 23235 4547 860, 23250 4547 859, 23261 4547 859, 23273 4552 858, 23281 4564 858, 23285 4573 856, 23289 4588 856, 23291 4599 855, 23291 4613 855, 23291 4625 851, 23291 4630 840, 23292 4645 814, 23297 4654 754, 23302 4662 614, 23312 4674 307, 23327 4675 0</trace>
  <trace timeOffset="26572.52" brushRef="#br0" contextRef="#ctx0"> 23506 4544 680, 23506 4544 714, 23506 4544 743, 23506 4544 771, 23418 4542 792, 23398 4546 806, 23378 4553 817, 23360 4564 823, 23340 4577 831, 23321 4596 833, 23304 4617 835, 23286 4640 836, 23272 4664 834, 23261 4686 833, 23253 4705 833, 23252 4723 831, 23252 4741 830, 23259 4756 828, 23273 4773 823, 23291 4782 817, 23312 4787 807, 23337 4787 792, 23363 4785 765, 23390 4773 731, 23418 4758 683, 23446 4737 616, 23472 4713 542, 23495 4686 472, 23513 4655 417, 23526 4623 387, 23534 4588 373, 23537 4552 365, 23537 4512 365, 23535 4471 376, 23528 4429 405, 23516 4385 449, 23503 4342 502, 23492 4301 556, 23477 4263 608, 23466 4231 653, 23457 4210 693, 23452 4196 726, 23451 4192 747, 23451 4192 763, 23451 4191 774, 23451 4191 783, 23451 4191 795, 23449 4204 806, 23449 4228 819, 23449 4262 830, 23449 4301 841, 23449 4345 848, 23449 4386 855, 23449 4430 862, 23449 4471 863, 23449 4511 867, 23449 4546 865, 23452 4579 863, 23455 4606 860, 23460 4632 852, 23464 4650 836, 23472 4667 800, 23481 4681 734, 23489 4691 610, 23502 4699 394, 23512 4703 93</trace>
  <trace timeOffset="26860.537" brushRef="#br0" contextRef="#ctx0"> 23665 4668 686, 23665 4668 702, 23665 4668 723, 23665 4668 741, 23665 4668 753, 23665 4668 757, 23665 4668 757, 23752 4650 751, 23778 4635 741, 23801 4620 729, 23823 4601 717, 23840 4584 710, 23855 4566 705, 23865 4544 706, 23872 4529 711, 23876 4512 711, 23876 4500 719, 23876 4488 723, 23876 4475 734, 23874 4471 746, 23866 4467 759, 23856 4467 772, 23839 4471 786, 23820 4487 806, 23801 4509 820, 23785 4538 836, 23769 4570 844, 23759 4601 848, 23752 4633 849, 23751 4664 847, 23751 4693 845, 23759 4717 836, 23772 4740 815, 23791 4756 768, 23815 4770 671, 23842 4778 488, 23872 4782 183</trace>
  <trace timeOffset="27108.55" brushRef="#br0" contextRef="#ctx0"> 24025 4609 616, 24025 4609 654, 24025 4609 698, 24025 4609 741, 24025 4609 771, 24025 4609 789, 24025 4609 798, 24025 4609 801, 24080 4696 801, 24089 4703 798, 24096 4714 796, 24102 4720 792, 24103 4723 792, 24106 4726 790, 24106 4726 789, 24106 4726 790, 24106 4726 792, 24106 4728 795, 24106 4729 800, 24106 4729 806, 24106 4729 812, 24103 4729 820, 24097 4729 825, 24093 4721 831, 24089 4708 836, 24089 4691 838, 24090 4668 836, 24105 4642 825, 24125 4616 799, 24147 4584 741, 24174 4552 612, 24202 4517 308, 24232 4487 0</trace>
  <trace timeOffset="27652.582" brushRef="#br0" contextRef="#ctx0"> 24390 4263 720, 24390 4263 733, 24390 4263 756, 24390 4263 785, 24390 4263 813, 24390 4263 836, 24390 4263 851, 24390 4263 863, 24426 4368 869, 24430 4402 874, 24434 4434 875, 24436 4467 875, 24437 4497 878, 24439 4526 876, 24440 4552 880, 24442 4576 879, 24443 4593 876, 24446 4611 870, 24450 4625 861, 24454 4635 849, 24457 4645 830, 24460 4652 810, 24463 4655 785, 24466 4659 756, 24473 4662 721, 24478 4664 671, 24486 4664 597, 24495 4664 506, 24501 4662 396, 24511 4652 284, 24518 4642 176, 24527 4630 89, 24533 4625 33, 24536 4620 6, 24539 4617 39, 24539 4617 112, 24539 4616 218, 24539 4616 335, 24540 4613 437, 24542 4613 515, 24542 4613 575, 24544 4611 621, 24544 4611 661, 24545 4611 697, 24545 4611 727, 24553 4611 750, 24565 4611 764, 24576 4611 773, 24593 4611 777, 24612 4611 778, 24630 4611 778, 24654 4611 776, 24676 4609 773, 24697 4601 770, 24716 4593 767, 24736 4582 764, 24754 4573 764, 24768 4567 764, 24777 4562 765, 24782 4561 768, 24787 4561 773, 24793 4561 782, 24802 4568 797, 24810 4585 816, 24813 4608 837, 24813 4637 858, 24813 4671 878, 24812 4714 898, 24810 4761 915, 24810 4814 930, 24813 4867 939, 24825 4919 944, 24838 4966 944, 24854 5004 944, 24868 5036 940, 24882 5060 938, 24893 5075 932, 24901 5087 925, 24906 5095 917, 24910 5098 908, 24913 5101 900, 24913 5101 895, 24913 5101 892, 24913 5101 888, 24913 5101 882, 24913 5101 867, 24908 5101 839, 24899 5099 785, 24887 5092 667, 24879 5087 421, 24870 5074 106</trace>
  <trace timeOffset="27852.594" brushRef="#br0" contextRef="#ctx0"> 25023 4657 680, 25023 4657 720, 25023 4657 767, 25023 4657 812, 25023 4657 845, 25023 4657 872, 25023 4657 888, 25023 4657 899, 25023 4657 906, 25023 4657 909, 25082 4741 910, 25088 4756 909, 25092 4766 905, 25093 4770 896, 25096 4778 875, 25099 4782 830, 25101 4785 713, 25104 4790 399, 25104 4790 69</trace>
  <trace timeOffset="28008.602" brushRef="#br0" contextRef="#ctx0"> 25108 4403 711, 25108 4403 723, 25108 4403 739, 25108 4403 756, 25108 4403 768, 25108 4403 772, 25108 4403 769, 25108 4403 756, 25108 4403 726, 25195 4417 663, 25208 4427 556, 25218 4434 355, 25228 4442 70</trace>
  <trace timeOffset="28501.63" brushRef="#br0" contextRef="#ctx0"> 25345 4679 562, 25345 4679 612, 25345 4679 660, 25345 4679 698, 25345 4679 728, 25345 4679 746, 25345 4679 756, 25345 4679 760, 25345 4679 762, 25345 4679 766, 25424 4664 776, 25435 4661 790, 25445 4659 805, 25449 4659 820, 25456 4659 835, 25456 4659 845, 25456 4657 853, 25459 4657 860, 25464 4657 863, 25470 4661 867, 25478 4671 869, 25487 4683 869, 25497 4696 869, 25509 4708 867, 25524 4717 864, 25542 4723 858, 25566 4725 847, 25594 4725 833, 25624 4723 817, 25655 4714 801, 25686 4703 790, 25714 4686 782, 25740 4671 779, 25760 4655 778, 25776 4638 780, 25790 4621 781, 25798 4609 785, 25804 4596 790, 25806 4586 796, 25806 4576 803, 25806 4562 810, 25804 4555 816, 25792 4546 823, 25773 4542 831, 25750 4542 839, 25723 4542 847, 25695 4553 854, 25670 4568 860, 25649 4586 864, 25629 4608 867, 25615 4633 869, 25604 4662 871, 25598 4696 873, 25597 4732 875, 25597 4773 874, 25598 4817 875, 25607 4865 874, 25615 4913 875, 25624 4961 876, 25635 5015 878, 25643 5067 883, 25652 5121 886, 25661 5179 893, 25669 5231 896, 25678 5283 899, 25684 5329 903, 25688 5373 905, 25691 5410 908, 25692 5435 908, 25694 5450 907, 25694 5462 905, 25694 5467 900, 25685 5471 888, 25669 5474 867, 25647 5474 826, 25620 5470 742, 25594 5456 559, 25572 5441 241</trace>
  <trace timeOffset="29427.684" brushRef="#br0" contextRef="#ctx0"> 7730 7045 552, 7730 7045 573, 7730 7045 603, 7730 7045 637, 7730 7045 668, 7730 7045 688, 7730 7045 700, 7730 7045 706, 7645 7027 711, 7633 7046 712, 7626 7074 717, 7623 7106 724, 7622 7145 727, 7622 7186 734, 7622 7225 736, 7627 7263 738, 7636 7295 742, 7645 7323 744, 7652 7340 746, 7661 7353 746, 7668 7360 742, 7672 7363 736, 7682 7363 723, 7693 7363 704, 7708 7351 680, 7724 7333 658, 7736 7311 640, 7743 7286 632, 7746 7262 631, 7746 7238 634, 7745 7216 638, 7736 7198 639, 7727 7184 643, 7716 7174 644, 7708 7169 648, 7698 7168 650, 7681 7168 649, 7666 7169 650, 7648 7181 646, 7633 7195 643, 7625 7206 634, 7622 7219 618, 7622 7234 570, 7633 7245 453, 7655 7257 198</trace>
  <trace timeOffset="29684.697" brushRef="#br0" contextRef="#ctx0"> 7967 6875 728, 7967 6875 740, 7967 6875 757, 7967 6875 779, 7967 6875 803, 7967 6875 828, 7967 6875 852, 7960 6997 874, 7970 7054 892, 7980 7113 905, 7992 7175 915, 8005 7238 920, 8019 7299 925, 8036 7362 927, 8053 7424 928, 8070 7485 928, 8087 7545 927, 8103 7603 928, 8116 7657 927, 8127 7711 927, 8136 7758 928, 8141 7802 921, 8144 7840 916, 8144 7872 901, 8144 7893 880, 8144 7910 848, 8142 7918 797, 8139 7922 709, 8132 7925 576, 8122 7925 396, 8106 7915 166</trace>
  <trace timeOffset="29881.709" brushRef="#br0" contextRef="#ctx0"> 7970 7385 545, 7970 7385 608, 7987 7306 665, 8003 7274 711, 8021 7248 744, 8041 7225 771, 8064 7209 787, 8087 7195 805, 8113 7186 816, 8141 7179 826, 8167 7177 832, 8193 7177 833, 8214 7177 830, 8233 7181 825, 8246 7187 823, 8255 7196 817, 8258 7210 816, 8258 7225 812, 8258 7246 802, 8246 7265 785, 8229 7286 751, 8206 7306 698, 8182 7323 622, 8158 7338 536, 8139 7347 441, 8123 7353 348, 8112 7356 235, 8107 7357 99</trace>
  <trace timeOffset="30333.734" brushRef="#br0" contextRef="#ctx0"> 8407 7278 298, 8407 7278 324, 8407 7278 342, 8407 7278 350, 8463 7198 350, 8466 7174 351, 8467 7149 357, 8467 7127 372, 8464 7107 396, 8456 7088 422, 8441 7074 449, 8431 7064 478, 8418 7059 510, 8404 7057 544, 8389 7057 582, 8375 7062 619, 8361 7074 651, 8350 7091 679, 8343 7113 702, 8339 7137 726, 8339 7164 746, 8339 7195 760, 8344 7224 774, 8358 7249 780, 8376 7272 784, 8399 7289 786, 8423 7302 783, 8450 7306 775, 8476 7306 754, 8504 7306 717, 8528 7299 666, 8553 7286 608, 8573 7270 552, 8592 7253 509, 8607 7231 477, 8621 7211 460, 8629 7190 452, 8638 7171 456, 8644 7156 473, 8648 7141 509, 8651 7132 554, 8655 7120 604, 8660 7112 650, 8666 7103 688, 8673 7095 718, 8681 7090 738, 8696 7086 752, 8712 7086 761, 8735 7088 768, 8754 7096 773, 8775 7107 777, 8795 7120 779, 8812 7132 778, 8826 7142 776, 8836 7152 776, 8843 7157 774, 8846 7161 776, 8852 7163 776, 8852 7163 775, 8852 7163 777, 8852 7163 777, 8853 7163 782, 8856 7154 787, 8858 7137 792, 8861 7115 797, 8862 7090 799, 8863 7064 800, 8868 7039 798, 8874 7013 792, 8885 6990 778, 8897 6972 753, 8912 6957 715, 8930 6948 653, 8950 6943 573, 8972 6941 466, 8995 6941 328, 9018 6945 165</trace>
  <trace timeOffset="30624.752" brushRef="#br0" contextRef="#ctx0"> 9135 6985 569, 9135 6985 645, 9135 6985 700, 9135 6985 744, 9135 6985 776, 9135 6985 804, 9135 6985 825, 9135 6985 841, 9135 6985 853, 9067 7066 862, 9059 7088 868, 9056 7113 872, 9056 7134 875, 9056 7154 873, 9064 7169 873, 9072 7181 863, 9085 7186 846, 9102 7186 817, 9121 7181 768, 9146 7164 712, 9169 7144 643, 9192 7120 577, 9211 7093 528, 9228 7067 491, 9241 7042 479, 9249 7024 483, 9254 7007 511, 9255 6995 555, 9255 6989 613, 9257 6984 669, 9257 6979 718, 9257 6977 754, 9254 6973 778, 9249 6973 800, 9245 6977 814, 9240 6985 826, 9235 7002 833, 9235 7022 837, 9235 7040 838, 9245 7062 836, 9257 7081 827, 9271 7095 809, 9290 7107 769, 9312 7115 693, 9326 7120 554, 9346 7122 293, 9361 7122 12</trace>
  <trace timeOffset="30991.773" brushRef="#br0" contextRef="#ctx0"> 9429 6752 720, 9429 6752 753, 9429 6752 784, 9429 6752 812, 9423 6665 832, 9423 6659 848, 9423 6654 859, 9423 6654 869, 9423 6654 878, 9434 6658 885, 9448 6670 895, 9468 6689 904, 9485 6713 911, 9503 6740 917, 9521 6769 919, 9537 6796 917, 9554 6823 915, 9572 6849 912, 9589 6875 909, 9605 6899 903, 9618 6920 893, 9627 6936 878, 9631 6945 862, 9631 6956 845, 9631 6965 826, 9625 6978 808, 9614 6993 790, 9604 7002 771, 9592 7009 761, 9583 7013 757, 9579 7014 759, 9569 7014 764, 9565 7014 772, 9560 7014 780, 9556 7010 790, 9556 6999 798, 9563 6982 807, 9579 6960 816, 9598 6936 821, 9624 6912 823, 9650 6888 823, 9679 6864 825, 9708 6843 825, 9734 6825 826, 9760 6810 826, 9776 6799 826, 9793 6793 827, 9803 6790 830, 9812 6790 834, 9826 6793 839, 9835 6805 845, 9844 6825 851, 9851 6849 858, 9854 6873 861, 9855 6892 863, 9855 6912 860, 9857 6927 854, 9857 6938 835, 9858 6950 790, 9858 6956 677, 9860 6962 443, 9860 6962 135</trace>
  <trace timeOffset="31132.781" brushRef="#br0" contextRef="#ctx0"> 9873 6705 751, 9873 6705 759, 9873 6705 765, 9873 6705 769, 9873 6705 769, 9873 6705 760, 9873 6705 731, 9873 6705 645, 9873 6705 457, 9873 6705 162</trace>
  <trace timeOffset="31631.809" brushRef="#br0" contextRef="#ctx0"> 10198 6796 652, 10198 6796 706, 10198 6796 760, 10198 6796 806, 10198 6796 835, 10189 6880 854, 10185 6904 864, 10182 6924 869, 10181 6941 871, 10181 6958 871, 10181 6970 871, 10181 6982 871, 10185 6989 871, 10186 6993 871, 10188 6996 870, 10189 7000 871, 10189 7000 871, 10189 7000 873, 10189 7000 876, 10191 7000 879, 10191 7000 882, 10192 7000 885, 10195 6992 887, 10198 6982 889, 10202 6965 891, 10207 6950 893, 10211 6936 896, 10217 6924 896, 10224 6911 897, 10233 6900 897, 10240 6895 897, 10253 6887 897, 10260 6882 896, 10272 6880 896, 10283 6878 895, 10296 6878 892, 10311 6875 889, 10322 6875 884, 10341 6872 877, 10351 6870 869, 10368 6865 860, 10377 6864 853, 10384 6860 849, 10392 6855 846, 10399 6847 846, 10405 6841 847, 10407 6837 849, 10410 6834 854, 10410 6834 862, 10410 6832 872, 10410 6832 880, 10412 6832 888, 10412 6832 894, 10416 6832 899, 10422 6840 902, 10432 6852 905, 10444 6865 906, 10454 6875 906, 10468 6879 904, 10486 6879 901, 10506 6879 895, 10533 6872 886, 10559 6860 876, 10584 6845 862, 10604 6828 848, 10621 6813 836, 10633 6803 825, 10642 6796 816, 10645 6793 810, 10645 6793 806, 10645 6791 806, 10645 6791 808, 10646 6791 811, 10647 6791 816, 10649 6791 821, 10652 6803 826, 10656 6818 829, 10665 6840 831, 10678 6863 828, 10697 6882 809, 10721 6900 713, 10749 6912 415, 10778 6919 92</trace>
  <trace timeOffset="31800.818" brushRef="#br0" contextRef="#ctx0"> 11312 6992 884, 11312 6992 905, 11312 6992 933, 11312 6992 962, 11312 6992 990, 11312 6992 1009, 11312 6992 1018, 11312 6992 1023, 11312 6992 1014, 11312 6992 991, 11312 6992 948, 11332 6970 856, 11332 6950 532, 11327 6936 177</trace>
  <trace timeOffset="40580.32" brushRef="#br0" contextRef="#ctx0"> 6537 8035 251, 6537 8035 267, 6537 8035 291, 6537 8035 320, 6537 8035 353, 6537 8035 389, 6537 8035 423, 6537 8035 456, 6537 8035 487, 6537 8035 518, 6537 8035 546, 6598 8047 572, 6623 8047 595, 6646 8047 613, 6669 8042 628, 6689 8039 642, 6712 8035 652, 6737 8029 660, 6761 8027 667, 6786 8022 671, 6809 8020 676, 6832 8018 679, 6857 8015 682, 6881 8013 685, 6905 8013 688, 6931 8013 690, 6957 8013 695, 6985 8013 700, 7017 8013 706, 7049 8013 713, 7082 8013 717, 7117 8013 721, 7156 8011 726, 7195 8008 729, 7237 8006 732, 7282 8003 735, 7327 7999 738, 7374 7996 741, 7421 7993 745, 7471 7990 749, 7522 7986 752, 7573 7982 755, 7625 7978 757, 7676 7974 760, 7728 7969 762, 7779 7964 767, 7833 7960 769, 7888 7954 771, 7941 7949 772, 7995 7945 771, 8050 7940 772, 8107 7935 773, 8167 7931 773, 8229 7928 774, 8294 7923 774, 8361 7918 772, 8428 7915 773, 8495 7911 774, 8564 7908 775, 8634 7903 777, 8706 7899 779, 8778 7895 780, 8853 7888 783, 8927 7879 785, 9004 7868 789, 9080 7856 787, 9158 7840 790, 9237 7827 787, 9316 7811 790, 9397 7795 790, 9477 7782 792, 9557 7768 790, 9636 7756 790, 9714 7746 792, 9788 7738 792, 9861 7731 793, 9932 7726 793, 10003 7721 793, 10071 7720 794, 10140 7718 794, 10210 7717 795, 10280 7715 796, 10353 7714 796, 10424 7711 798, 10499 7708 798, 10573 7702 798, 10649 7694 800, 10726 7686 801, 10804 7677 802, 10882 7665 803, 10963 7654 804, 11042 7643 804, 11120 7632 805, 11198 7621 806, 11274 7611 806, 11350 7603 808, 11426 7596 808, 11500 7587 809, 11574 7579 809, 11648 7576 809, 11720 7570 809, 11791 7565 809, 11862 7562 809, 11930 7557 809, 11998 7553 809, 12067 7547 810, 12137 7541 812, 12208 7535 814, 12280 7529 815, 12352 7521 817, 12425 7514 818, 12498 7507 819, 12572 7500 820, 12647 7495 821, 12721 7488 821, 12797 7483 821, 12871 7478 821, 12945 7475 821, 13020 7471 822, 13091 7468 822, 13163 7465 822, 13233 7461 821, 13302 7456 821, 13370 7452 821, 13441 7444 821, 13512 7436 822, 13583 7428 822, 13656 7420 822, 13729 7410 822, 13804 7400 823, 13877 7390 822, 13952 7382 823, 14028 7371 823, 14106 7362 825, 14183 7353 825, 14262 7343 823, 14340 7336 823, 14418 7328 823, 14497 7320 825, 14576 7311 825, 14655 7304 825, 14735 7299 825, 14819 7291 825, 14904 7285 825, 14992 7275 825, 15082 7265 825, 15173 7257 825, 15265 7246 823, 15358 7236 823, 15450 7225 825, 15543 7216 826, 15633 7206 825, 15721 7196 827, 15806 7189 823, 15887 7183 825, 15968 7178 825, 16046 7175 825, 16121 7174 825, 16198 7171 822, 16272 7169 822, 16346 7168 822, 16420 7168 823, 16496 7166 825, 16572 7166 825, 16652 7163 825, 16730 7159 825, 16814 7152 825, 16899 7146 825, 16989 7139 825, 17078 7132 825, 17171 7124 825, 17263 7115 825, 17356 7108 825, 17447 7103 825, 17538 7096 826, 17628 7090 826, 17716 7086 827, 17801 7081 828, 17887 7078 827, 17972 7074 828, 18056 7071 828, 18139 7069 828, 18222 7066 829, 18306 7064 829, 18390 7062 830, 18475 7059 830, 18559 7054 831, 18646 7051 831, 18734 7045 829, 18823 7039 830, 18913 7032 829, 19004 7028 829, 19095 7022 830, 19186 7016 830, 19276 7010 830, 19367 7002 830, 19457 6996 829, 19545 6989 830, 19631 6982 829, 19717 6975 829, 19798 6967 830, 19880 6962 830, 19961 6953 830, 20042 6946 830, 20125 6940 829, 20208 6934 830, 20292 6928 830, 20378 6921 830, 20463 6916 831, 20550 6911 830, 20638 6904 830, 20727 6899 831, 20817 6895 829, 20907 6892 829, 20995 6890 828, 21080 6890 828, 21166 6888 827, 21246 6888 827, 21326 6888 827, 21401 6888 826, 21475 6888 827, 21547 6888 826, 21618 6888 827, 21686 6888 827, 21755 6888 827, 21825 6888 827, 21894 6888 827, 21966 6888 827, 22039 6887 828, 22113 6884 828, 22189 6879 828, 22264 6875 828, 22342 6868 827, 22419 6864 826, 22494 6861 825, 22567 6858 825, 22639 6857 825, 22708 6855 825, 22775 6855 825, 22840 6855 825, 22902 6855 825, 22963 6855 825, 23022 6855 823, 23080 6855 823, 23138 6853 825, 23195 6850 825, 23253 6847 825, 23312 6845 825, 23373 6840 823, 23435 6834 823, 23498 6829 822, 23561 6825 821, 23623 6820 822, 23687 6815 821, 23749 6810 821, 23811 6805 820, 23874 6800 819, 23937 6798 818, 23995 6793 819, 24054 6790 818, 24112 6786 816, 24167 6781 815, 24220 6777 814, 24271 6771 813, 24319 6766 813, 24363 6759 813, 24405 6754 813, 24445 6745 813, 24481 6738 813, 24518 6730 813, 24551 6721 813, 24585 6713 813, 24618 6705 812, 24648 6696 812, 24677 6686 813, 24703 6679 813, 24726 6671 813, 24742 6667 813, 24758 6661 809, 24768 6658 808, 24777 6654 806, 24788 6652 800, 24793 6650 793, 24800 6647 775, 24805 6646 746, 24812 6639 691, 24819 6634 590, 24822 6624 363, 24825 6612 70</trace>
  <trace timeOffset="51939.973" brushRef="#br0" contextRef="#ctx0"> 6333 8763 287, 6333 8763 320, 6333 8763 357, 6333 8763 402, 6333 8763 445, 6333 8763 487, 6333 8763 524, 6333 8763 554, 6333 8763 577, 6333 8763 594, 6333 8763 604, 6306 8726 610, 6306 8726 614, 6306 8727 617, 6306 8744 622, 6306 8771 627, 6309 8809 633, 6315 8852 636, 6322 8898 640, 6332 8944 642, 6341 8992 644, 6351 9036 645, 6362 9078 649, 6374 9113 655, 6386 9142 660, 6400 9164 664, 6409 9178 664, 6423 9186 665, 6439 9189 666, 6456 9189 667, 6477 9182 669, 6497 9167 668, 6515 9149 669, 6532 9126 670, 6547 9102 673, 6559 9075 676, 6569 9046 679, 6578 9015 682, 6582 8984 684, 6583 8950 689, 6583 8915 693, 6583 8881 698, 6583 8845 703, 6581 8813 710, 6576 8782 717, 6575 8763 726, 6573 8749 734, 6573 8744 743, 6573 8744 750, 6573 8743 755, 6573 8743 757, 6573 8743 759, 6573 8743 760, 6573 8753 762, 6575 8778 766, 6579 8813 768, 6585 8857 771, 6589 8906 771, 6594 8960 772, 6597 9019 772, 6601 9082 773, 6608 9151 777, 6612 9223 777, 6618 9298 781, 6623 9372 783, 6626 9443 783, 6627 9509 785, 6627 9568 785, 6627 9622 789, 6627 9669 792, 6627 9709 793, 6621 9743 795, 6615 9772 797, 6609 9793 798, 6600 9811 800, 6594 9821 805, 6585 9832 807, 6575 9840 814, 6565 9846 816, 6552 9851 820, 6536 9853 826, 6520 9853 830, 6498 9853 836, 6478 9849 840, 6462 9838 843, 6445 9826 842, 6432 9811 843, 6419 9796 842, 6409 9777 841, 6401 9760 839, 6395 9738 834, 6391 9716 825, 6386 9691 808, 6384 9665 777, 6384 9636 718, 6384 9605 606, 6386 9571 381, 6392 9532 88</trace>
  <trace timeOffset="52540.004" brushRef="#br0" contextRef="#ctx0"> 7022 8703 316, 7022 8703 344, 7022 8703 391, 7022 8703 443, 6984 8607 495, 6972 8582 539, 6960 8555 568, 6946 8531 592, 6931 8507 611, 6917 8487 632, 6909 8474 650, 6900 8467 670, 6894 8460 685, 6890 8459 696, 6886 8456 703, 6874 8456 708, 6864 8459 709, 6851 8474 709, 6832 8499 711, 6819 8531 709, 6806 8568 711, 6796 8609 710, 6790 8649 711, 6786 8688 714, 6783 8724 716, 6783 8756 718, 6786 8785 719, 6795 8813 719, 6805 8836 720, 6818 8857 722, 6829 8876 722, 6842 8890 724, 6854 8899 724, 6866 8906 724, 6881 8906 724, 6896 8906 726, 6916 8903 727, 6935 8890 729, 6952 8872 733, 6971 8845 736, 6985 8816 740, 7000 8782 743, 7011 8744 749, 7020 8702 753, 7026 8654 759, 7029 8606 767, 7029 8555 772, 7029 8502 779, 7020 8451 785, 7011 8405 792, 7001 8361 801, 6988 8325 809, 6978 8296 817, 6971 8278 825, 6965 8268 832, 6964 8264 838, 6964 8264 843, 6962 8263 845, 6962 8263 845, 6960 8263 846, 6955 8280 844, 6952 8310 844, 6951 8354 842, 6951 8408 841, 6952 8470 843, 6960 8531 843, 6969 8591 844, 6978 8647 844, 6988 8697 842, 7001 8743 839, 7013 8781 836, 7026 8811 833, 7040 8838 829, 7052 8860 825, 7063 8876 814, 7072 8886 794, 7081 8894 762, 7089 8899 711, 7094 8901 620, 7104 8903 476, 7113 8903 194</trace>
  <trace timeOffset="53200.043" brushRef="#br0" contextRef="#ctx0"> 7619 8808 557, 7619 8808 574, 7619 8808 591, 7619 8808 613, 7619 8808 638, 7619 8808 663, 7619 8808 686, 7600 8915 704, 7600 8961 718, 7600 9011 728, 7600 9061 739, 7602 9111 750, 7605 9158 757, 7608 9203 766, 7613 9240 773, 7616 9266 782, 7617 9281 796, 7619 9289 807, 7619 9289 814, 7619 9289 818, 7619 9289 823, 7619 9290 829, 7620 9292 837, 7620 9293 847, 7620 9293 858, 7622 9293 864, 7623 9281 869, 7625 9261 872, 7627 9228 875, 7633 9191 875, 7640 9151 878, 7651 9105 878, 7662 9058 878, 7676 9011 880, 7693 8968 879, 7710 8931 878, 7728 8899 878, 7746 8876 876, 7765 8860 874, 7784 8853 872, 7804 8853 869, 7825 8857 866, 7844 8872 865, 7864 8894 862, 7883 8923 861, 7899 8955 859, 7912 8990 858, 7921 9027 856, 7927 9068 855, 7931 9107 858, 7933 9143 858, 7933 9174 861, 7933 9196 861, 7933 9210 861, 7933 9215 863, 7933 9215 864, 7933 9215 866, 7933 9215 867, 7933 9218 870, 7933 9218 870, 7933 9220 871, 7933 9220 871, 7933 9220 868, 7931 9210 864, 7930 9190 865, 7928 9163 863, 7928 9129 865, 7928 9092 866, 7931 9049 864, 7939 9007 865, 7948 8964 864, 7957 8926 865, 7964 8894 867, 7973 8874 866, 7979 8857 865, 7984 8850 863, 7992 8850 861, 8003 8850 860, 8015 8865 861, 8031 8890 861, 8042 8923 862, 8053 8960 861, 8058 9000 861, 8064 9041 859, 8067 9082 858, 8070 9120 858, 8073 9154 849, 8074 9184 835, 8077 9206 799, 8078 9218 711, 8080 9225 533, 8080 9225 224</trace>
  <trace timeOffset="53561.062" brushRef="#br0" contextRef="#ctx0"> 8359 8781 522, 8359 8781 542, 8359 8781 572, 8359 8781 607, 8290 8860 641, 8276 8894 668, 8265 8931 687, 8255 8968 698, 8247 9004 708, 8241 9036 713, 8238 9065 716, 8238 9092 718, 8238 9109 717, 8238 9122 715, 8243 9129 714, 8252 9134 711, 8261 9139 710, 8273 9139 711, 8290 9139 714, 8308 9129 719, 8330 9116 723, 8350 9099 726, 8367 9082 728, 8384 9060 730, 8398 9039 733, 8408 9015 737, 8414 8993 741, 8418 8970 746, 8418 8946 751, 8418 8922 757, 8414 8894 762, 8405 8869 766, 8392 8843 768, 8379 8821 771, 8369 8806 771, 8362 8797 772, 8359 8794 771, 8353 8794 768, 8344 8797 763, 8334 8814 751, 8321 8838 729, 8313 8867 669, 8307 8899 543, 8301 8923 257</trace>
  <trace timeOffset="54065.094" brushRef="#br0" contextRef="#ctx0"> 8751 8698 567, 8751 8698 607, 8751 8698 646, 8751 8698 683, 8751 8698 710, 8751 8698 727, 8751 8698 737, 8673 8710 743, 8658 8736 747, 8645 8770 750, 8634 8808 753, 8624 8852 753, 8616 8896 754, 8610 8940 753, 8605 8981 753, 8605 9017 753, 8605 9048 753, 8609 9073 752, 8613 9090 752, 8622 9101 751, 8628 9109 750, 8635 9110 748, 8649 9110 747, 8661 9109 746, 8677 9097 747, 8689 9085 747, 8701 9065 748, 8713 9043 748, 8723 9017 748, 8733 8988 748, 8741 8957 747, 8745 8922 748, 8749 8886 747, 8751 8847 749, 8751 8808 751, 8751 8765 754, 8751 8724 756, 8746 8681 759, 8741 8639 762, 8733 8599 767, 8725 8560 772, 8719 8526 775, 8715 8502 783, 8712 8489 789, 8710 8482 797, 8710 8482 805, 8709 8482 809, 8709 8482 810, 8709 8482 811, 8709 8499 815, 8713 8528 815, 8720 8570 818, 8730 8617 819, 8739 8668 817, 8748 8722 820, 8757 8774 821, 8767 8828 823, 8775 8882 823, 8786 8932 823, 8797 8978 820, 8810 9019 818, 8826 9053 815, 8840 9080 811, 8856 9101 798, 8868 9114 765, 8881 9119 696, 8894 9119 573, 8904 9114 320, 8920 9102 30</trace>
  <trace timeOffset="54631.125" brushRef="#br0" contextRef="#ctx0"> 9072 8649 556, 9072 8649 599, 9072 8649 648, 9072 8649 693, 9060 8729 730, 9054 8758 754, 9050 8791 774, 9044 8826 792, 9040 8860 802, 9035 8893 810, 9032 8923 815, 9030 8943 815, 9028 8961 816, 9028 8973 816, 9028 8978 815, 9028 8984 815, 9028 8984 815, 9028 8984 815, 9028 8984 816, 9028 8984 819, 9028 8984 821, 9028 8984 825, 9028 8979 827, 9028 8965 831, 9028 8944 833, 9027 8923 836, 9021 8893 837, 9014 8862 838, 9006 8832 838, 8998 8800 839, 8994 8768 839, 8992 8736 839, 8992 8705 838, 8992 8678 838, 8997 8653 837, 9006 8633 837, 9014 8621 837, 9027 8614 839, 9046 8614 838, 9066 8614 837, 9093 8626 836, 9117 8644 833, 9140 8669 834, 9160 8700 835, 9177 8734 836, 9196 8768 835, 9212 8803 835, 9231 8840 832, 9252 8874 833, 9275 8908 834, 9300 8938 835, 9328 8964 836, 9357 8985 837, 9387 9000 837, 9417 9011 837, 9446 9015 837, 9475 9019 838, 9503 9019 839, 9527 9017 840, 9549 9010 841, 9565 8997 842, 9576 8982 844, 9586 8964 846, 9589 8940 847, 9591 8913 850, 9591 8881 854, 9591 8844 858, 9589 8803 865, 9585 8759 867, 9580 8715 870, 9575 8671 871, 9574 8630 872, 9572 8595 874, 9572 8572 873, 9572 8550 874, 9572 8540 870, 9572 8533 867, 9572 8528 862, 9572 8528 856, 9572 8528 851, 9572 8528 841, 9571 8540 833, 9566 8560 817, 9559 8585 794, 9552 8611 762, 9543 8636 710, 9536 8659 632, 9531 8676 517, 9528 8693 349, 9527 8703 87</trace>
  <trace timeOffset="55500.176" brushRef="#br0" contextRef="#ctx0"> 5833 9990 587, 5833 9990 622, 5833 9990 658, 5833 9990 691, 5833 9990 719, 5833 9990 740, 5833 9990 756, 5833 9990 770, 5833 9990 783, 5833 9990 797, 5833 9990 808, 5827 9993 817, 5839 9993 823, 5858 9993 829, 5878 9993 833, 5905 9993 835, 5932 9997 837, 5961 10003 838, 5994 10010 839, 6031 10015 841, 6072 10022 842, 6119 10028 842, 6172 10031 843, 6231 10031 842, 6296 10031 842, 6367 10031 845, 6440 10025 846, 6520 10017 847, 6600 10008 848, 6683 9999 846, 6770 9990 846, 6857 9983 846, 6943 9978 847, 7030 9972 848, 7116 9968 848, 7202 9965 847, 7289 9960 846, 7376 9956 845, 7465 9951 845, 7555 9943 845, 7645 9934 844, 7736 9922 842, 7827 9910 840, 7916 9894 838, 8007 9878 836, 8097 9864 836, 8185 9849 831, 8273 9835 831, 8358 9824 825, 8440 9814 823, 8521 9806 822, 8598 9801 822, 8675 9796 823, 8751 9791 823, 8827 9786 823, 8903 9781 822, 8979 9776 822, 9054 9769 822, 9131 9762 821, 9203 9753 821, 9277 9743 822, 9346 9731 822, 9414 9719 823, 9481 9707 823, 9546 9697 823, 9609 9686 821, 9669 9679 822, 9724 9671 823, 9776 9667 825, 9825 9662 825, 9868 9659 825, 9910 9656 823, 9951 9653 820, 9987 9650 819, 10022 9649 819, 10053 9649 819, 10084 9647 819, 10111 9645 819, 10139 9644 818, 10163 9641 819, 10188 9637 821, 10204 9636 823, 10222 9634 828, 10234 9632 831, 10247 9629 834, 10260 9627 836, 10272 9624 839, 10285 9622 841, 10289 9619 845, 10295 9619 847, 10295 9619 849, 10295 9619 851, 10295 9619 853, 10296 9619 856, 10298 9617 859, 10299 9617 863, 10301 9617 864, 10302 9617 866, 10304 9617 868, 10305 9615 868, 10308 9615 867, 10309 9615 865, 10311 9615 858, 10311 9615 850, 10312 9615 832, 10312 9615 795, 10313 9615 675, 10315 9614 370, 10315 9607 49</trace>
  <trace timeOffset="62711.586" brushRef="#br0" contextRef="#ctx0"> 7824 10944 118, 7824 10944 154, 7824 10944 190, 7824 10944 225, 7824 10944 257, 7824 10944 287, 7824 10944 317, 7824 10944 349, 7824 10944 379, 7824 10944 404, 7822 10920 427, 7822 10918 445, 7822 10917 462, 7821 10911 477, 7821 10903 492, 7819 10897 506, 7819 10893 520, 7819 10893 535, 7819 10891 550, 7819 10891 565, 7819 10890 581, 7819 10888 598, 7819 10886 613, 7818 10880 627, 7818 10873 641, 7818 10867 653, 7818 10863 665, 7818 10863 674, 7818 10861 681, 7818 10861 686, 7818 10859 688, 7818 10859 687, 7818 10858 686, 7818 10858 683, 7818 10868 683, 7818 10890 684, 7822 10921 685, 7828 10960 685, 7836 11003 685, 7841 11053 684, 7850 11105 685, 7854 11160 687, 7860 11214 687, 7864 11267 691, 7867 11314 693, 7869 11357 699, 7870 11393 706, 7870 11422 714, 7870 11442 723, 7872 11460 729, 7872 11471 735, 7872 11475 739, 7873 11485 741, 7875 11490 743, 7875 11494 744, 7876 11501 744, 7876 11501 745, 7876 11501 745, 7876 11501 746, 7879 11502 747, 7879 11504 749, 7880 11505 751, 7880 11505 754, 7880 11505 757, 7882 11505 760, 7882 11502 761, 7882 11485 761, 7882 11458 762, 7876 11422 760, 7869 11388 759, 7863 11350 753, 7856 11310 748, 7850 11272 743, 7841 11232 734, 7836 11194 730, 7830 11158 724, 7824 11123 722, 7818 11090 722, 7811 11058 722, 7807 11028 724, 7802 10994 727, 7799 10960 731, 7795 10926 734, 7792 10888 739, 7791 10851 741, 7791 10812 744, 7791 10776 748, 7791 10744 751, 7796 10712 753, 7804 10685 757, 7814 10660 760, 7827 10640 763, 7840 10624 766, 7857 10611 769, 7876 10602 772, 7899 10597 774, 7924 10597 776, 7951 10597 776, 7977 10599 776, 8003 10611 775, 8025 10628 774, 8045 10650 772, 8064 10674 770, 8077 10701 768, 8086 10732 766, 8094 10764 764, 8097 10796 764, 8097 10829 763, 8097 10859 765, 8094 10890 764, 8084 10918 765, 8073 10946 764, 8058 10969 763, 8042 10993 761, 8022 11013 760, 8002 11030 759, 7979 11042 757, 7956 11052 755, 7937 11058 755, 7918 11060 756, 7898 11060 756, 7880 11060 757, 7860 11052 757, 7846 11046 759, 7836 11037 761, 7827 11026 763, 7821 11018 764, 7814 11010 765, 7811 11001 765, 7810 10997 766, 7808 10993 768, 7808 10989 768, 7808 10982 768, 7808 10977 768, 7808 10967 767, 7811 10957 768, 7819 10950 768, 7830 10940 769, 7839 10935 771, 7854 10928 772, 7870 10928 775, 7889 10928 777, 7912 10928 779, 7934 10932 782, 7956 10943 786, 7977 10955 789, 7995 10976 792, 8013 10999 794, 8032 11025 796, 8048 11057 799, 8065 11092 801, 8081 11127 806, 8099 11168 808, 8115 11207 815, 8130 11244 819, 8145 11278 823, 8161 11305 827, 8173 11326 829, 8184 11340 832, 8193 11351 835, 8200 11357 838, 8203 11360 841, 8210 11364 843, 8216 11367 844, 8219 11368 844, 8223 11371 845, 8223 11371 846, 8223 11371 846, 8223 11371 847, 8224 11371 848, 8226 11371 848, 8227 11371 849, 8227 11371 849, 8229 11371 848, 8229 11371 847, 8230 11371 844, 8230 11371 842, 8230 11372 836, 8232 11372 827, 8232 11372 812, 8232 11372 785, 8233 11372 735, 8233 11372 640, 8233 11372 430, 8233 11372 138</trace>
  <trace timeOffset="63340.62" brushRef="#br0" contextRef="#ctx0"> 8461 11264 314, 8461 11264 357, 8461 11264 408, 8461 11264 463, 8461 11264 513, 8461 11264 553, 8461 11264 587, 8461 11264 613, 8461 11264 637, 8461 11264 657, 8464 11232 675, 8464 11232 690, 8464 11231 700, 8464 11231 709, 8464 11231 713, 8464 11231 717, 8463 11231 720, 8460 11242 722, 8456 11261 726, 8450 11289 727, 8447 11321 730, 8444 11355 731, 8443 11396 733, 8443 11435 735, 8443 11473 739, 8443 11510 742, 8449 11543 747, 8456 11572 748, 8464 11595 749, 8472 11609 751, 8481 11619 752, 8487 11627 754, 8498 11630 757, 8506 11635 759, 8521 11635 760, 8538 11635 762, 8557 11635 763, 8578 11632 766, 8593 11629 766, 8607 11622 767, 8616 11619 768, 8624 11613 769, 8632 11609 770, 8639 11603 772, 8649 11592 773, 8654 11585 774, 8661 11571 775, 8668 11555 778, 8671 11539 782, 8675 11517 785, 8678 11493 789, 8680 11472 792, 8680 11450 793, 8680 11426 795, 8680 11403 797, 8680 11376 798, 8674 11352 799, 8668 11326 801, 8661 11304 800, 8652 11281 802, 8644 11263 803, 8638 11249 805, 8628 11237 808, 8618 11226 811, 8612 11221 812, 8603 11214 814, 8595 11210 816, 8589 11209 817, 8583 11207 820, 8572 11205 822, 8566 11205 821, 8560 11205 821, 8551 11205 819, 8547 11205 818, 8541 11205 817, 8537 11205 813, 8532 11205 807, 8530 11209 797, 8525 11210 776, 8519 11217 740, 8512 11222 671, 8508 11229 545, 8504 11236 275, 8502 11240 0</trace>
  <trace timeOffset="65244.73" brushRef="#br0" contextRef="#ctx0"> 12877 10468 249, 12877 10468 307, 12877 10468 359, 12877 10468 412, 12877 10468 459, 12877 10468 502, 12877 10468 538, 12877 10468 571, 12877 10468 598, 12877 10468 619, 12877 10468 635, 12864 10405 645, 12864 10403 649, 12864 10403 652, 12864 10403 655, 12864 10407 660, 12864 10425 668, 12865 10454 677, 12870 10493 685, 12874 10536 689, 12878 10582 695, 12881 10626 697, 12884 10672 701, 12887 10715 708, 12888 10756 717, 12888 10790 728, 12888 10817 740, 12888 10839 753, 12888 10851 762, 12888 10856 770, 12888 10863 778, 12888 10863 785, 12888 10863 794, 12888 10863 803, 12888 10864 813, 12888 10865 821, 12888 10865 826, 12888 10867 831, 12888 10867 831, 12888 10867 833, 12888 10867 835, 12884 10864 835, 12878 10855 839, 12873 10839 839, 12867 10822 840, 12858 10800 841, 12851 10776 843, 12845 10747 844, 12839 10717 847, 12833 10682 848, 12829 10645 849, 12826 10606 850, 12824 10567 846, 12822 10527 846, 12822 10490 843, 12822 10457 842, 12828 10427 843, 12833 10401 842, 12839 10380 843, 12845 10360 843, 12851 10346 843, 12858 10334 843, 12865 10324 842, 12874 10314 842, 12881 10302 842, 12893 10294 842, 12900 10287 841, 12910 10282 840, 12926 10278 838, 12942 10278 836, 12965 10277 835, 12985 10277 834, 13003 10280 833, 13021 10285 833, 13036 10297 831, 13052 10309 829, 13064 10326 827, 13076 10343 825, 13085 10365 823, 13091 10389 821, 13095 10415 819, 13097 10444 817, 13097 10473 818, 13092 10505 815, 13084 10535 814, 13070 10565 806, 13053 10592 798, 13035 10617 792, 13016 10638 785, 12996 10653 783, 12974 10664 783, 12958 10669 784, 12939 10672 786, 12922 10672 787, 12904 10672 789, 12881 10668 790, 12864 10660 790, 12850 10653 790, 12839 10643 790, 12829 10633 790, 12822 10626 792, 12815 10618 792, 12812 10610 792, 12810 10606 792, 12809 10601 789, 12807 10597 789, 12807 10590 789, 12807 10586 789, 12807 10575 793, 12807 10567 795, 12810 10559 795, 12815 10553 796, 12821 10547 795, 12828 10540 795, 12835 10536 793, 12842 10532 792, 12851 10527 787, 12862 10522 787, 12873 10521 785, 12891 10518 786, 12906 10518 792, 12927 10518 792, 12945 10525 799, 12964 10536 799, 12981 10548 801, 12996 10563 802, 13011 10580 803, 13026 10597 805, 13040 10614 805, 13052 10631 807, 13064 10647 808, 13075 10662 809, 13085 10677 810, 13094 10692 812, 13105 10704 813, 13116 10718 816, 13127 10733 818, 13139 10747 820, 13149 10761 825, 13160 10774 825, 13167 10783 826, 13176 10793 827, 13185 10802 826, 13192 10807 826, 13198 10814 828, 13204 10818 829, 13207 10822 829, 13210 10824 829, 13214 10827 826, 13214 10827 825, 13214 10827 825, 13214 10827 825, 13215 10827 823, 13217 10827 822, 13218 10827 818, 13221 10827 811, 13222 10827 799, 13224 10827 772, 13225 10827 726, 13227 10829 641, 13228 10829 501, 13230 10829 255</trace>
  <trace timeOffset="65672.76" brushRef="#br0" contextRef="#ctx0"> 13409 10761 396, 13409 10761 438, 13409 10761 489, 13409 10761 539, 13409 10761 581, 13409 10761 614, 13409 10761 637, 13409 10761 654, 13409 10761 672, 13409 10761 689, 13407 10754 708, 13407 10761 724, 13407 10776 735, 13410 10798 745, 13415 10822 751, 13418 10848 759, 13421 10878 765, 13424 10911 776, 13426 10946 786, 13429 10981 799, 13431 11013 808, 13431 11043 815, 13433 11064 820, 13433 11084 825, 13433 11096 828, 13433 11102 831, 13433 11110 832, 13433 11110 833, 13433 11110 833, 13433 11110 833, 13433 11111 832, 13435 11112 831, 13435 11114 831, 13435 11115 830, 13436 11117 827, 13436 11117 823, 13436 11119 813, 13438 11119 795, 13438 11112 754, 13438 11094 660, 13436 11062 417, 13428 11022 111</trace>
  <trace timeOffset="66768.82" brushRef="#br0" contextRef="#ctx0"> 10791 8289 333, 10791 8289 372, 10791 8289 412, 10791 8289 451, 10791 8289 490, 10791 8289 528, 10791 8289 561, 10791 8289 590, 10791 8289 617, 10791 8289 641, 10758 8207 661, 10752 8201 677, 10743 8197 686, 10739 8195 691, 10727 8195 694, 10711 8201 695, 10692 8219 695, 10669 8249 694, 10647 8290 693, 10624 8342 689, 10603 8403 688, 10584 8470 689, 10565 8548 688, 10550 8630 691, 10538 8714 690, 10529 8794 690, 10525 8865 691, 10525 8928 691, 10525 8978 693, 10532 9019 694, 10545 9051 695, 10564 9077 695, 10585 9097 696, 10611 9114 696, 10636 9128 697, 10662 9139 697, 10688 9147 698, 10713 9154 697, 10736 9160 698, 10756 9164 699, 10772 9167 700, 10787 9172 702, 10798 9174 702, 10808 9174 701, 10820 9178 703, 10825 9178 703, 10831 9179 705, 10831 9179 710, 10835 9179 711, 10840 9179 714, 10844 9179 715, 10850 9181 714, 10850 9181 714, 10856 9181 715, 10861 9181 709, 10870 9181 693, 10881 9179 650, 10884 9178 555, 10890 9172 352, 10892 9161 79</trace>
  <trace timeOffset="67467.86" brushRef="#br0" contextRef="#ctx0"> 11061 8632 442, 11061 8632 469, 11061 8632 500, 11061 8632 528, 11061 8632 552, 11061 8632 573, 11061 8632 588, 11035 8731 600, 11032 8759 612, 11032 8790 622, 11032 8821 634, 11032 8852 648, 11032 8881 663, 11032 8908 678, 11032 8926 693, 11032 8938 704, 11032 8944 714, 11032 8949 721, 11032 8955 727, 11032 8960 734, 11035 8965 742, 11035 8965 753, 11035 8965 766, 11035 8965 779, 11035 8967 793, 11035 8967 805, 11035 8967 814, 11035 8967 821, 11026 8961 827, 11015 8946 830, 10999 8922 833, 10986 8891 834, 10976 8853 835, 10964 8809 834, 10958 8764 835, 10955 8717 835, 10955 8673 837, 10955 8633 838, 10958 8599 839, 10964 8568 841, 10973 8545 838, 10980 8528 839, 10989 8516 835, 10996 8508 835, 11009 8507 835, 11028 8507 833, 11051 8514 835, 11081 8531 832, 11109 8553 834, 11136 8580 832, 11161 8612 832, 11184 8644 832, 11206 8678 830, 11226 8710 830, 11242 8743 828, 11258 8770 828, 11269 8794 828, 11279 8811 829, 11284 8820 828, 11286 8825 829, 11286 8825 829, 11286 8825 831, 11286 8825 832, 11288 8826 834, 11289 8826 835, 11289 8828 836, 11291 8828 836, 11291 8816 836, 11291 8797 836, 11291 8771 836, 11291 8741 835, 11289 8710 834, 11286 8676 834, 11285 8639 832, 11285 8603 830, 11285 8568 829, 11285 8536 825, 11289 8508 825, 11294 8489 823, 11301 8474 821, 11306 8467 820, 11315 8460 818, 11329 8457 816, 11344 8457 813, 11365 8459 811, 11385 8470 810, 11406 8487 813, 11424 8511 812, 11441 8538 815, 11454 8568 814, 11466 8600 814, 11473 8633 814, 11477 8668 814, 11480 8703 815, 11482 8739 814, 11483 8774 815, 11483 8809 814, 11483 8843 815, 11483 8874 814, 11483 8906 810, 11486 8932 799, 11489 8958 780, 11496 8981 746, 11503 9002 690, 11508 9015 592, 11518 9026 419, 11529 9027 142</trace>
  <trace timeOffset="67820.88" brushRef="#br0" contextRef="#ctx0"> 11761 8649 495, 11761 8649 539, 11761 8649 579, 11761 8649 607, 11761 8649 627, 11761 8649 640, 11761 8649 652, 11761 8649 666, 11761 8649 678, 11684 8749 688, 11677 8781 695, 11671 8813 700, 11668 8840 701, 11667 8867 702, 11667 8889 701, 11667 8903 700, 11675 8915 698, 11686 8923 697, 11694 8928 695, 11710 8931 694, 11728 8931 693, 11748 8926 693, 11772 8915 693, 11794 8898 694, 11813 8879 696, 11832 8857 699, 11846 8836 703, 11859 8816 706, 11866 8803 710, 11872 8788 714, 11874 8778 719, 11874 8765 723, 11874 8749 729, 11866 8734 733, 11855 8715 736, 11843 8705 738, 11830 8697 739, 11814 8695 738, 11798 8695 734, 11780 8695 726, 11765 8705 711, 11752 8722 685, 11742 8739 618, 11736 8759 489, 11731 8776 213</trace>
  <trace timeOffset="68247.91" brushRef="#br0" contextRef="#ctx0"> 11933 8681 504, 11933 8681 519, 11933 8681 541, 11933 8681 569, 11933 8681 596, 11933 8681 620, 11933 8681 636, 11953 8771 643, 11960 8800 650, 11966 8831 655, 11972 8860 665, 11980 8890 675, 11985 8915 688, 11989 8933 699, 11992 8944 712, 11994 8949 721, 11994 8949 731, 11994 8949 741, 11994 8949 752, 11994 8950 767, 11995 8950 782, 11995 8950 799, 11995 8950 813, 11995 8949 821, 11995 8933 826, 11995 8913 828, 11991 8886 828, 11989 8860 829, 11988 8838 830, 11988 8815 830, 11988 8793 828, 11995 8771 827, 12005 8751 825, 12018 8731 823, 12034 8714 822, 12051 8700 820, 12071 8690 818, 12091 8685 815, 12111 8685 810, 12132 8685 807, 12151 8690 803, 12170 8702 799, 12186 8715 795, 12202 8732 792, 12212 8751 787, 12220 8770 783, 12226 8785 777, 12228 8800 768, 12229 8811 755, 12229 8816 732, 12229 8828 688, 12229 8833 606, 12229 8838 458, 12229 8844 181</trace>
  <trace timeOffset="68488.914" brushRef="#br0" contextRef="#ctx0"> 12316 8283 524, 12316 8283 550, 12316 8283 577, 12316 8283 609, 12316 8283 640, 12316 8283 670, 12316 8283 693, 12316 8283 711, 12362 8365 727, 12375 8395 741, 12384 8427 750, 12394 8460 760, 12403 8494 767, 12411 8528 768, 12420 8564 771, 12427 8600 770, 12436 8636 768, 12442 8674 766, 12448 8712 761, 12450 8751 754, 12455 8790 735, 12456 8826 695, 12456 8860 610, 12456 8889 456, 12456 8906 175</trace>
  <trace timeOffset="68688.93" brushRef="#br0" contextRef="#ctx0"> 12280 8729 588, 12280 8729 638, 12280 8729 678, 12280 8729 706, 12280 8729 723, 12280 8729 731, 12280 8729 735, 12280 8729 736, 12280 8729 735, 12326 8636 732, 12355 8620 726, 12385 8604 712, 12417 8592 684, 12448 8582 629, 12479 8574 556, 12510 8570 459, 12540 8570 337, 12569 8570 161</trace>
  <trace timeOffset="69273.96" brushRef="#br0" contextRef="#ctx0"> 12896 8594 487, 12896 8594 542, 12896 8594 588, 12896 8594 623, 12896 8594 651, 12896 8594 671, 12896 8594 686, 12896 8594 697, 12896 8594 704, 12896 8594 709, 12896 8594 709, 12850 8560 710, 12836 8572 710, 12828 8588 710, 12818 8606 711, 12812 8624 711, 12806 8644 711, 12800 8664 712, 12796 8678 712, 12792 8695 711, 12789 8707 711, 12787 8717 708, 12786 8729 705, 12784 8734 702, 12784 8739 699, 12784 8739 694, 12784 8743 690, 12784 8746 687, 12784 8749 686, 12792 8751 686, 12802 8751 688, 12813 8741 691, 12829 8726 691, 12842 8707 693, 12854 8688 694, 12867 8668 696, 12877 8649 699, 12887 8630 702, 12894 8617 705, 12902 8603 711, 12906 8594 716, 12907 8589 721, 12910 8585 727, 12910 8585 729, 12910 8585 731, 12910 8585 732, 12913 8585 733, 12919 8595 736, 12922 8617 741, 12925 8649 744, 12926 8695 750, 12926 8749 757, 12926 8813 767, 12926 8886 779, 12925 8964 793, 12922 9044 805, 12919 9126 812, 12917 9203 818, 12915 9276 819, 12912 9342 819, 12907 9402 819, 12899 9456 819, 12887 9506 820, 12870 9549 821, 12847 9590 825, 12819 9627 826, 12787 9657 832, 12753 9682 837, 12715 9699 844, 12676 9711 850, 12634 9716 855, 12592 9718 859, 12549 9718 863, 12505 9718 863, 12463 9711 864, 12420 9701 865, 12381 9689 866, 12346 9677 867, 12316 9664 867, 12291 9649 867, 12271 9634 866, 12260 9622 863, 12252 9607 858, 12251 9590 850, 12251 9573 838, 12254 9549 821, 12267 9532 796, 12284 9515 762, 12305 9498 710, 12326 9483 629, 12352 9468 516, 12378 9453 316, 12405 9436 54</trace>
  <trace timeOffset="69683.984" brushRef="#br0" contextRef="#ctx0"> 13217 8693 537, 13217 8693 578, 13217 8693 614, 13217 8693 640, 13217 8693 655, 13217 8693 666, 13217 8693 674, 13217 8693 681, 13134 8749 689, 13126 8776 696, 13121 8805 702, 13120 8833 709, 13120 8864 715, 13120 8891 719, 13120 8918 722, 13127 8938 723, 13137 8958 723, 13143 8970 723, 13152 8979 723, 13160 8985 724, 13169 8987 726, 13182 8987 728, 13199 8984 730, 13218 8970 732, 13238 8952 735, 13258 8930 736, 13276 8903 738, 13292 8874 739, 13305 8845 739, 13313 8816 741, 13318 8791 741, 13318 8767 742, 13318 8749 743, 13318 8734 743, 13312 8720 740, 13306 8712 737, 13301 8705 729, 13293 8702 715, 13283 8702 687, 13272 8702 628, 13260 8710 530, 13253 8717 321, 13249 8722 53</trace>
  <trace timeOffset="71252.08" brushRef="#br0" contextRef="#ctx0"> 13527 8603 437, 13527 8603 478, 13527 8603 522, 13527 8603 565, 13535 8685 610, 13536 8707 649, 13538 8732 685, 13539 8756 713, 13541 8776 733, 13541 8796 748, 13541 8815 757, 13541 8828 764, 13541 8850 769, 13541 8864 775, 13541 8877 780, 13541 8891 784, 13541 8898 789, 13541 8903 792, 13541 8903 795, 13539 8903 799, 13539 8903 803, 13539 8906 809, 13539 8906 815, 13539 8906 820, 13539 8906 825, 13539 8898 827, 13541 8877 828, 13543 8852 828, 13548 8821 829, 13551 8791 827, 13555 8759 828, 13559 8731 828, 13564 8705 829, 13571 8683 829, 13575 8669 828, 13585 8657 825, 13591 8651 823, 13601 8649 821, 13617 8649 819, 13635 8649 820, 13656 8653 819, 13678 8664 817, 13695 8678 815, 13714 8695 812, 13732 8714 810, 13747 8734 806, 13760 8753 803, 13772 8773 800, 13779 8788 796, 13786 8801 795, 13789 8811 795, 13791 8815 795, 13794 8820 797, 13794 8820 799, 13794 8820 801, 13794 8820 805, 13795 8821 809, 13795 8823 812, 13795 8823 814, 13798 8823 815, 13798 8823 816, 13798 8823 816, 13798 8821 816, 13798 8806 816, 13798 8785 815, 13801 8758 814, 13806 8732 814, 13815 8707 813, 13826 8685 813, 13838 8666 813, 13849 8654 812, 13861 8646 811, 13869 8641 809, 13879 8639 808, 13895 8639 806, 13908 8639 805, 13924 8647 804, 13935 8659 803, 13944 8674 802, 13952 8690 803, 13958 8710 802, 13966 8729 803, 13973 8751 804, 13981 8770 805, 13987 8785 805, 13993 8799 805, 13999 8808 806, 14002 8811 806, 14005 8815 808, 14012 8815 808, 14022 8815 809, 14038 8806 809, 14060 8791 810, 14078 8771 809, 14096 8747 810, 14113 8720 809, 14128 8690 809, 14140 8661 809, 14149 8635 810, 14155 8615 810, 14158 8597 811, 14160 8585 814, 14160 8579 817, 14160 8572 818, 14160 8568 820, 14160 8564 821, 14160 8560 820, 14160 8555 819, 14160 8555 818, 14157 8555 817, 14154 8567 816, 14149 8585 817, 14146 8609 817, 14143 8632 817, 14143 8653 816, 14143 8674 816, 14143 8695 815, 14149 8712 814, 14154 8724 811, 14162 8736 810, 14169 8746 809, 14175 8753 809, 14181 8759 810, 14187 8764 811, 14192 8765 811, 14197 8767 811, 14206 8767 812, 14214 8767 812, 14229 8759 813, 14243 8749 813, 14257 8736 813, 14269 8719 813, 14281 8700 813, 14291 8678 813, 14300 8657 813, 14307 8635 813, 14314 8614 815, 14318 8599 815, 14321 8582 816, 14323 8572 817, 14324 8560 817, 14326 8547 818, 14327 8540 816, 14328 8531 816, 14330 8526 812, 14330 8521 811, 14331 8516 809, 14331 8516 808, 14331 8515 811, 14336 8515 810, 14346 8515 813, 14357 8521 812, 14371 8533 811, 14383 8548 810, 14392 8565 809, 14401 8584 809, 14409 8603 807, 14415 8622 807, 14421 8642 807, 14425 8657 808, 14430 8671 807, 14433 8678 807, 14435 8683 804, 14438 8688 805, 14438 8688 806, 14438 8688 807, 14438 8688 810, 14440 8690 810, 14446 8690 811, 14450 8690 811, 14459 8690 811, 14471 8681 812, 14482 8669 814, 14491 8657 814, 14500 8646 814, 14506 8636 813, 14511 8627 812, 14517 8620 812, 14518 8615 812, 14521 8612 811, 14521 8612 810, 14521 8611 809, 14521 8611 808, 14522 8611 808, 14524 8611 808, 14529 8611 808, 14534 8611 809, 14540 8617 809, 14545 8622 810, 14548 8626 810, 14554 8633 810, 14558 8636 809, 14561 8639 805, 14564 8642 805, 14564 8642 806, 14564 8642 806, 14568 8642 809, 14576 8639 810, 14582 8632 809, 14591 8621 809, 14596 8612 810, 14599 8603 810, 14603 8594 811, 14605 8589 811, 14606 8585 811, 14606 8585 810, 14606 8584 809, 14606 8584 807, 14608 8584 806, 14611 8584 806, 14615 8588 806, 14622 8600 807, 14629 8618 805, 14636 8638 806, 14645 8657 807, 14655 8678 808, 14665 8697 810, 14676 8715 812, 14684 8727 814, 14688 8734 815, 14694 8739 814, 14697 8743 814, 14700 8746 812, 14705 8749 811, 14710 8749 811, 14717 8746 810, 14725 8739 811, 14735 8731 811, 14742 8724 810, 14745 8712 810, 14749 8703 810, 14751 8693 811, 14754 8681 814, 14755 8678 814, 14756 8673 815, 14756 8673 814, 14756 8671 812, 14756 8671 812, 14756 8669 813, 14758 8664 813, 14759 8659 813, 14761 8654 813, 14762 8649 813, 14762 8649 813, 14762 8649 813, 14762 8649 815, 14764 8647 815, 14764 8646 817, 14764 8644 818, 14765 8644 818, 14765 8644 819, 14765 8654 822, 14764 8678 826, 14759 8715 836, 14756 8763 847, 14754 8821 860, 14752 8889 869, 14752 8960 876, 14752 9034 876, 14752 9107 878, 14756 9176 881, 14759 9242 880, 14762 9304 885, 14762 9363 884, 14762 9416 880, 14761 9463 879, 14752 9504 875, 14739 9537 874, 14720 9561 873, 14697 9578 872, 14670 9586 872, 14638 9586 870, 14606 9581 868, 14571 9564 865, 14538 9536 862, 14506 9503 858, 14477 9465 852, 14451 9423 841, 14433 9377 827, 14420 9331 806, 14415 9283 776, 14415 9232 735, 14418 9184 667, 14433 9136 571, 14451 9090 402, 14473 9049 128</trace>
  <trace timeOffset="71732.1" brushRef="#br0" contextRef="#ctx0"> 15416 7996 513, 15416 7996 563, 15416 7996 607, 15416 7996 639, 15416 7996 658, 15416 7996 671, 15416 7996 684, 15416 7996 700, 15416 7996 721, 15468 8096 736, 15488 8160 748, 15510 8228 752, 15530 8300 757, 15546 8373 760, 15560 8442 761, 15570 8511 765, 15578 8576 765, 15582 8633 766, 15584 8681 769, 15584 8720 776, 15584 8744 786, 15584 8758 802, 15584 8764 820, 15584 8764 839, 15584 8764 854, 15584 8764 866, 15584 8765 874, 15582 8765 876, 15582 8765 877, 15582 8765 878, 15582 8765 878, 15584 8753 879, 15595 8739 879, 15610 8724 879, 15630 8707 878, 15651 8697 878, 15673 8688 877, 15699 8678 874, 15725 8673 870, 15753 8666 863, 15780 8661 850, 15806 8654 831, 15828 8649 802, 15845 8642 754, 15860 8638 671, 15871 8635 506, 15877 8633 211</trace>
  <trace timeOffset="73480.2" brushRef="#br0" contextRef="#ctx0"> 16186 8381 439, 16186 8381 502, 16186 8381 561, 16186 8381 609, 16097 8357 642, 16075 8357 665, 16050 8361 682, 16027 8373 694, 16004 8390 705, 15984 8410 714, 15964 8435 722, 15945 8462 731, 15930 8489 735, 15916 8518 741, 15906 8545 742, 15900 8572 741, 15897 8589 740, 15897 8606 738, 15897 8622 737, 15897 8632 735, 15901 8646 734, 15906 8651 734, 15915 8654 735, 15929 8656 737, 15943 8656 739, 15965 8649 741, 15987 8636 743, 16007 8620 745, 16029 8599 747, 16049 8574 750, 16069 8548 755, 16088 8521 754, 16107 8494 757, 16123 8467 756, 16138 8445 756, 16149 8430 759, 16155 8421 760, 16157 8418 761, 16157 8418 763, 16157 8418 765, 16157 8418 768, 16160 8420 772, 16163 8433 776, 16169 8453 778, 16172 8480 778, 16176 8506 781, 16181 8531 778, 16186 8553 779, 16196 8572 777, 16209 8586 773, 16227 8595 770, 16247 8600 767, 16273 8600 766, 16302 8600 766, 16334 8589 765, 16366 8574 766, 16397 8557 767, 16426 8533 764, 16452 8511 766, 16475 8489 763, 16493 8470 763, 16507 8451 765, 16516 8438 767, 16520 8430 770, 16523 8421 772, 16523 8416 775, 16523 8410 778, 16523 8403 779, 16523 8400 781, 16514 8397 782, 16500 8397 782, 16480 8397 782, 16454 8407 784, 16428 8422 784, 16400 8442 786, 16376 8465 790, 16352 8487 786, 16332 8511 790, 16315 8531 784, 16305 8545 781, 16298 8555 778, 16296 8560 774, 16296 8560 771, 16295 8560 768, 16295 8560 767, 16295 8562 766, 16296 8565 767, 16308 8565 768, 16325 8565 771, 16344 8553 772, 16371 8533 775, 16396 8511 773, 16420 8487 773, 16442 8462 771, 16461 8436 768, 16480 8408 768, 16493 8381 768, 16504 8352 769, 16510 8322 770, 16513 8290 771, 16513 8257 770, 16513 8221 771, 16510 8182 771, 16503 8146 772, 16493 8110 773, 16483 8076 776, 16472 8049 778, 16464 8032 783, 16460 8020 785, 16458 8018 790, 16458 8018 794, 16457 8015 795, 16457 8015 795, 16454 8015 795, 16452 8029 794, 16449 8052 794, 16449 8084 796, 16449 8122 797, 16449 8161 800, 16451 8202 800, 16455 8243 804, 16461 8283 804, 16467 8322 805, 16475 8361 805, 16484 8398 803, 16494 8435 806, 16509 8470 806, 16523 8504 811, 16540 8535 813, 16558 8560 814, 16578 8580 815, 16600 8595 814, 16621 8606 814, 16642 8611 815, 16665 8612 816, 16688 8612 817, 16712 8611 817, 16734 8600 817, 16759 8588 816, 16780 8572 817, 16799 8553 816, 16815 8531 813, 16828 8511 816, 16840 8487 813, 16846 8470 814, 16848 8453 815, 16850 8440 815, 16850 8428 817, 16850 8413 820, 16847 8405 822, 16838 8393 822, 16831 8388 822, 16820 8385 822, 16805 8383 823, 16792 8383 823, 16776 8383 823, 16762 8388 823, 16750 8395 821, 16736 8407 821, 16727 8422 820, 16720 8438 818, 16714 8457 818, 16708 8478 816, 16704 8501 819, 16703 8526 819, 16701 8550 822, 16701 8574 821, 16701 8597 820, 16701 8618 818, 16701 8639 816, 16701 8654 815, 16703 8669 813, 16707 8685 812, 16710 8695 809, 16715 8710 806, 16720 8717 804, 16721 8720 804, 16728 8724 804, 16739 8724 805, 16756 8724 806, 16776 8719 805, 16795 8707 806, 16815 8688 806, 16835 8665 807, 16853 8639 806, 16870 8611 806, 16882 8579 808, 16892 8545 804, 16899 8508 806, 16902 8470 804, 16903 8430 802, 16903 8388 803, 16903 8339 801, 16897 8288 801, 16889 8231 800, 16879 8172 801, 16864 8110 799, 16847 8051 800, 16828 7994 798, 16809 7945 795, 16791 7907 798, 16775 7875 796, 16763 7856 798, 16757 7846 798, 16756 7843 798, 16756 7843 798, 16754 7841 797, 16754 7841 796, 16753 7841 794, 16750 7853 795, 16750 7875 792, 16750 7907 796, 16751 7945 795, 16760 7986 795, 16773 8029 797, 16785 8075 797, 16798 8121 799, 16812 8165 799, 16825 8214 801, 16840 8260 801, 16851 8307 802, 16866 8352 802, 16876 8397 804, 16888 8438 806, 16899 8477 805, 16909 8511 807, 16919 8545 805, 16931 8572 804, 16941 8594 805, 16953 8611 804, 16967 8622 805, 16977 8630 805, 16993 8633 806, 17013 8633 807, 17038 8630 805, 17070 8618 806, 17102 8601 805, 17131 8582 805, 17158 8557 808, 17182 8533 804, 17201 8506 806, 17213 8480 803, 17220 8453 801, 17222 8427 802, 17222 8401 798, 17222 8378 798, 17216 8356 797, 17210 8340 796, 17203 8327 797, 17196 8320 799, 17193 8315 800, 17190 8313 801, 17184 8313 802, 17177 8313 802, 17165 8323 803, 17155 8340 803, 17146 8364 805, 17142 8388 805, 17137 8416 806, 17135 8445 809, 17133 8474 807, 17133 8501 809, 17133 8528 806, 17133 8547 805, 17133 8564 803, 17133 8574 802, 17133 8585 801, 17137 8594 799, 17139 8599 798, 17140 8603 796, 17140 8603 796, 17145 8603 796, 17155 8600 796, 17171 8588 796, 17188 8570 797, 17205 8548 794, 17220 8526 796, 17233 8501 792, 17245 8478 792, 17253 8457 792, 17262 8442 790, 17266 8428 792, 17271 8420 792, 17272 8415 793, 17274 8405 794, 17275 8400 795, 17275 8395 795, 17276 8390 795, 17276 8390 795, 17276 8390 795, 17276 8390 796, 17276 8388 796, 17278 8386 795, 17278 8385 792, 17282 8381 789, 17285 8378 787, 17289 8374 786, 17298 8373 785, 17308 8373 785, 17322 8378 784, 17340 8388 782, 17356 8401 780, 17368 8415 779, 17376 8430 778, 17383 8440 778, 17388 8453 777, 17391 8462 775, 17392 8470 775, 17395 8482 772, 17395 8486 772, 17396 8490 769, 17396 8490 765, 17396 8490 761, 17398 8495 755, 17401 8499 743, 17402 8506 720, 17405 8511 672, 17405 8511 580, 17405 8511 427, 17405 8511 147</trace>
  <trace timeOffset="73825.22" brushRef="#br0" contextRef="#ctx0"> 17495 7720 599, 17495 7720 633, 17495 7720 674, 17495 7720 715, 17508 7819 748, 17518 7856 767, 17528 7895 781, 17541 7938 792, 17554 7990 799, 17568 8049 808, 17580 8121 816, 17590 8199 827, 17597 8286 832, 17599 8378 837, 17599 8472 841, 17589 8572 842, 17573 8668 845, 17551 8763 848, 17524 8852 849, 17493 8932 854, 17462 9004 856, 17430 9065 862, 17401 9119 871, 17373 9163 875, 17351 9198 883, 17333 9225 886, 17320 9242 888, 17313 9251 892, 17310 9256 893, 17310 9256 894, 17308 9256 896, 17308 9256 894, 17308 9256 892, 17308 9256 887, 17308 9242 876, 17308 9222 861, 17311 9196 832, 17317 9171 793, 17325 9146 719, 17336 9122 601, 17343 9097 379, 17356 9073 80</trace>
  <trace timeOffset="73992.234" brushRef="#br0" contextRef="#ctx0"> 17927 8808 802, 17927 8808 810, 17927 8808 827, 17927 8808 844, 17927 8808 861, 17927 8808 871, 17927 8808 868, 17927 8808 851, 17927 8808 810, 17927 8808 698, 17927 8808 389, 17941 8703 63</trace>
  <trace timeOffset="82644.73" brushRef="#br0" contextRef="#ctx0"> 9000 10863 368, 9000 10863 420, 9000 10863 472, 9000 10863 526, 9000 10863 576, 9000 10863 618, 9000 10863 650, 9000 10863 677, 9000 10863 695, 9000 10863 711, 8985 10863 723, 8983 10863 731, 8983 10863 738, 8982 10864 744, 8982 10864 749, 8982 10865 755, 8982 10868 760, 8989 10873 765, 9005 10878 769, 9024 10880 771, 9049 10880 773, 9076 10880 774, 9105 10880 773, 9135 10874 773, 9166 10868 772, 9196 10864 771, 9226 10859 772, 9257 10858 772, 9284 10856 774, 9303 10856 774, 9323 10856 773, 9336 10856 771, 9346 10856 769, 9357 10856 768, 9361 10856 768, 9368 10856 767, 9368 10856 766, 9368 10856 764, 9374 10856 762, 9378 10856 761, 9388 10856 760, 9400 10855 759, 9407 10849 756, 9414 10844 753, 9417 10842 749, 9422 10839 744, 9422 10839 737, 9422 10839 726, 9422 10839 702, 9422 10839 666, 9423 10839 606, 9423 10839 525, 9416 10839 408, 9403 10846 227, 9381 10853 0</trace>
  <trace timeOffset="83163.76" brushRef="#br0" contextRef="#ctx0"> 8994 11090 297, 8994 11090 322, 8994 11090 351, 8994 11090 384, 8994 11090 415, 8994 11090 440, 8994 11090 463, 8994 11090 486, 8994 11090 510, 8994 11090 536, 8994 11090 562, 8994 11093 590, 8994 11093 616, 8994 11094 638, 8995 11094 657, 8997 11096 673, 8998 11096 685, 9005 11097 696, 9009 11100 705, 9020 11102 714, 9030 11105 719, 9043 11107 724, 9059 11107 726, 9077 11107 728, 9102 11107 729, 9125 11107 729, 9147 11107 729, 9170 11105 730, 9195 11100 730, 9218 11096 730, 9241 11092 730, 9263 11087 731, 9280 11082 730, 9294 11080 731, 9306 11079 730, 9316 11076 728, 9326 11075 728, 9331 11073 728, 9342 11072 728, 9346 11070 731, 9351 11069 731, 9357 11069 731, 9357 11069 731, 9357 11067 732, 9361 11067 732, 9368 11065 734, 9372 11064 735, 9378 11064 737, 9378 11064 738, 9378 11062 738, 9378 11062 739, 9380 11062 739, 9381 11062 740, 9383 11062 741, 9384 11062 742, 9385 11061 746, 9387 11061 746, 9388 11061 746, 9390 11061 745, 9391 11061 741, 9393 11060 738, 9393 11060 730, 9394 11060 708, 9394 11052 648, 9394 11046 531, 9394 11035 262</trace>
  <trace timeOffset="84283.82" brushRef="#br0" contextRef="#ctx0"> 10125 10562 346, 10125 10562 405, 10125 10562 460, 10125 10562 513, 10125 10562 555, 10125 10562 586, 10125 10562 608, 10125 10562 619, 10125 10562 627, 10125 10562 635, 10125 10562 643, 10125 10568 653, 10125 10585 663, 10125 10609 672, 10125 10633 678, 10125 10660 683, 10128 10685 686, 10133 10712 688, 10139 10738 690, 10145 10761 691, 10152 10781 693, 10159 10797 693, 10165 10807 693, 10169 10815 693, 10172 10818 694, 10178 10824 695, 10182 10826 696, 10186 10827 698, 10196 10827 700, 10208 10827 703, 10227 10822 705, 10250 10805 708, 10270 10788 711, 10292 10767 713, 10311 10741 715, 10328 10714 719, 10344 10685 722, 10356 10655 726, 10366 10626 731, 10373 10599 738, 10376 10572 745, 10377 10548 750, 10377 10530 757, 10377 10513 760, 10377 10503 764, 10377 10497 769, 10377 10493 774, 10377 10493 777, 10377 10490 781, 10377 10490 781, 10377 10490 780, 10377 10490 779, 10377 10493 777, 10377 10510 781, 10379 10535 780, 10384 10568 783, 10390 10604 783, 10396 10640 783, 10403 10679 782, 10409 10717 780, 10413 10759 778, 10416 10802 775, 10419 10849 775, 10421 10897 775, 10421 10946 777, 10421 10994 777, 10419 11044 779, 10412 11093 784, 10402 11143 784, 10387 11193 789, 10373 11243 787, 10354 11290 789, 10333 11335 790, 10311 11373 787, 10285 11410 789, 10260 11440 785, 10236 11463 786, 10213 11480 786, 10191 11493 786, 10169 11500 789, 10149 11500 792, 10130 11500 794, 10111 11487 798, 10094 11471 803, 10076 11448 809, 10061 11421 819, 10049 11390 828, 10039 11359 839, 10032 11328 847, 10029 11298 854, 10027 11273 858, 10026 11254 859, 10026 11236 861, 10026 11217 858, 10027 11200 860, 10032 11178 858, 10040 11158 855, 10050 11139 853, 10062 11119 849, 10076 11102 846, 10091 11082 838, 10108 11062 821, 10125 11044 784, 10142 11025 701, 10160 11008 542, 10176 10989 244</trace>
  <trace timeOffset="84987.86" brushRef="#br0" contextRef="#ctx0"> 14075 10374 481, 14075 10374 530, 14075 10374 580, 14075 10374 627, 14075 10374 666, 14075 10374 695, 14075 10374 717, 14075 10374 734, 14075 10374 746, 14075 10374 756, 14041 10358 761, 14038 10358 764, 14038 10358 765, 14038 10355 763, 14051 10351 764, 14071 10343 765, 14099 10334 765, 14133 10326 765, 14168 10316 765, 14204 10307 761, 14240 10299 760, 14275 10294 759, 14307 10290 757, 14334 10289 757, 14356 10287 755, 14375 10285 750, 14386 10285 744, 14392 10285 732, 14398 10285 714, 14398 10285 689, 14398 10282 660, 14398 10282 619, 14399 10282 563, 14401 10281 484, 14402 10281 363, 14402 10281 177</trace>
  <trace timeOffset="85339.88" brushRef="#br0" contextRef="#ctx0"> 14094 10505 451, 14094 10505 501, 14094 10505 550, 14094 10505 594, 14094 10505 627, 14094 10505 651, 14094 10505 667, 14094 10505 677, 14094 10505 686, 14094 10505 693, 14081 10510 701, 14081 10510 709, 14081 10510 715, 14081 10510 720, 14087 10510 723, 14101 10510 726, 14119 10512 726, 14138 10513 726, 14162 10517 726, 14185 10518 724, 14210 10518 724, 14234 10518 726, 14260 10518 726, 14286 10518 726, 14311 10513 726, 14337 10507 728, 14360 10501 726, 14383 10495 727, 14399 10489 726, 14415 10485 726, 14425 10481 727, 14430 10480 726, 14437 10478 726, 14437 10478 726, 14437 10476 724, 14437 10476 723, 14438 10476 719, 14440 10476 712, 14441 10476 697, 14443 10476 671, 14444 10476 622, 14446 10476 538, 14447 10476 387, 14448 10476 122</trace>
  <trace timeOffset="86179.93" brushRef="#br0" contextRef="#ctx0"> 14866 10229 380, 14866 10229 431, 14866 10229 487, 14866 10229 539, 14866 10229 576, 14866 10229 599, 14866 10229 614, 14866 10229 624, 14866 10229 636, 14866 10229 650, 14866 10229 664, 14879 10135 675, 14884 10113 686, 14888 10089 693, 14895 10064 699, 14901 10042 703, 14907 10020 708, 14913 10005 710, 14916 9996 711, 14922 9988 712, 14925 9985 713, 14928 9982 713, 14931 9980 714, 14936 9980 715, 14943 9981 717, 14956 9992 719, 14968 10008 721, 14978 10026 722, 14988 10045 722, 14993 10065 723, 14999 10082 724, 15002 10099 726, 15005 10115 729, 15007 10135 733, 15008 10157 742, 15008 10179 753, 15008 10204 763, 15008 10221 773, 15008 10240 783, 15008 10263 792, 15008 10287 799, 15007 10319 806, 15004 10349 810, 15002 10381 815, 15001 10411 818, 15001 10442 821, 15001 10469 825, 15001 10489 825, 15001 10507 827, 15001 10519 823, 15001 10525 821, 15001 10532 818, 15001 10532 815, 15001 10532 814, 15001 10532 813, 15001 10533 815, 15001 10535 815, 15001 10535 814, 15002 10535 814, 15002 10535 811, 15002 10535 810, 15002 10535 809, 15002 10535 805, 15002 10530 801, 14995 10525 795, 14989 10519 787, 14978 10518 780, 14962 10517 774, 14951 10517 770, 14933 10517 764, 14914 10517 763, 14898 10521 761, 14876 10527 761, 14855 10532 762, 14842 10535 763, 14826 10539 766, 14816 10542 769, 14804 10544 773, 14791 10547 778, 14785 10548 783, 14781 10550 790, 14781 10550 797, 14779 10550 803, 14779 10550 808, 14778 10550 810, 14777 10551 809, 14775 10551 810, 14774 10553 811, 14774 10553 812, 14774 10554 817, 14774 10555 818, 14785 10555 819, 14804 10555 819, 14830 10555 819, 14858 10554 819, 14887 10548 821, 14917 10540 821, 14947 10533 823, 14976 10525 823, 15002 10519 823, 15022 10515 822, 15042 10513 821, 15060 10513 820, 15079 10513 818, 15096 10513 818, 15112 10517 817, 15122 10519 818, 15131 10522 818, 15142 10527 819, 15147 10528 820, 15151 10530 820, 15156 10530 821, 15160 10532 821, 15165 10532 821, 15171 10533 821, 15171 10533 822, 15176 10533 822, 15182 10533 823, 15186 10533 823, 15192 10533 825, 15192 10533 825, 15192 10533 827, 15192 10533 826, 15194 10533 825, 15196 10533 819, 15197 10533 802, 15197 10525 754, 15197 10517 643, 15196 10501 353, 15186 10481 44</trace>
  <trace timeOffset="87580.01" brushRef="#br0" contextRef="#ctx0"> 7873 12301 249, 7873 12301 301, 7873 12301 349, 7873 12301 390, 7873 12301 423, 7873 12301 452, 7873 12301 481, 7873 12301 514, 7873 12301 545, 7873 12301 577, 7873 12301 607, 7862 12346 633, 7862 12356 654, 7862 12361 673, 7864 12368 686, 7867 12371 697, 7870 12375 706, 7880 12376 714, 7890 12376 722, 7904 12376 727, 7924 12371 730, 7939 12360 733, 7954 12346 734, 7967 12333 735, 7980 12316 737, 7992 12298 737, 8002 12279 738, 8009 12257 738, 8016 12235 739, 8021 12209 739, 8022 12184 741, 8022 12158 743, 8022 12134 745, 8019 12112 748, 8012 12092 752, 8005 12076 755, 7995 12064 760, 7987 12058 767, 7983 12055 772, 7974 12054 777, 7961 12054 779, 7948 12064 778, 7930 12085 777, 7915 12110 777, 7904 12143 775, 7896 12181 776, 7892 12223 775, 7889 12271 776, 7889 12317 776, 7889 12366 777, 7893 12414 778, 7902 12461 776, 7913 12510 778, 7925 12555 777, 7937 12603 778, 7951 12650 781, 7966 12698 784, 7980 12750 792, 7993 12801 795, 8006 12854 804, 8016 12908 810, 8025 12959 817, 8032 13009 822, 8036 13055 827, 8039 13096 829, 8042 13133 828, 8042 13165 832, 8044 13189 830, 8044 13202 832, 8044 13212 833, 8044 13219 833, 8044 13225 834, 8044 13231 837, 8044 13231 838, 8042 13231 838, 8031 13231 838, 8015 13231 837, 7995 13226 837, 7977 13219 839, 7960 13211 839, 7944 13202 836, 7928 13191 831, 7918 13185 816, 7905 13175 799, 7898 13167 772, 7890 13157 732, 7876 13138 650, 7866 13121 510, 7851 13094 222</trace>
  <trace timeOffset="88201.05" brushRef="#br0" contextRef="#ctx0"> 7779 12579 483, 7779 12579 502, 7779 12579 525, 7779 12579 555, 7779 12579 582, 7779 12579 604, 7779 12579 618, 7779 12579 624, 7779 12579 628, 7779 12579 628, 7860 12576 628, 7886 12574 628, 7913 12569 627, 7942 12564 623, 7971 12562 619, 8002 12557 613, 8031 12554 610, 8057 12550 606, 8084 12547 604, 8110 12545 601, 8135 12543 598, 8158 12539 597, 8174 12537 596, 8191 12533 597, 8203 12530 598, 8214 12528 602, 8224 12525 608, 8229 12523 614, 8233 12522 621, 8233 12522 627, 8233 12521 636, 8233 12521 644, 8236 12521 652, 8239 12535 657, 8243 12559 660, 8246 12591 664, 8247 12629 666, 8249 12669 670, 8250 12712 677, 8255 12755 682, 8259 12800 691, 8267 12838 701, 8275 12869 711, 8281 12889 720, 8284 12901 728, 8287 12905 732, 8287 12905 736, 8290 12905 739, 8295 12898 741, 8304 12883 743, 8313 12859 744, 8318 12832 746, 8324 12804 747, 8327 12775 748, 8330 12748 748, 8330 12722 749, 8330 12704 748, 8330 12686 750, 8330 12675 749, 8330 12669 749, 8330 12664 748, 8330 12659 745, 8334 12655 743, 8336 12651 740, 8346 12648 738, 8359 12648 735, 8379 12653 731, 8404 12662 724, 8427 12674 714, 8447 12687 703, 8466 12701 698, 8483 12716 693, 8498 12726 694, 8508 12738 696, 8516 12743 697, 8519 12746 700, 8522 12750 704, 8522 12750 711, 8522 12750 718, 8522 12750 726, 8522 12750 732, 8524 12750 740, 8524 12750 746, 8524 12750 753, 8522 12739 759, 8518 12724 765, 8511 12709 767, 8509 12692 769, 8509 12675 768, 8509 12659 765, 8516 12637 759, 8527 12618 743, 8538 12601 708, 8554 12583 632, 8572 12564 503, 8592 12540 242</trace>
  <trace timeOffset="88604.07" brushRef="#br0" contextRef="#ctx0"> 9266 11998 537, 9266 11998 576, 9266 11998 614, 9266 11998 648, 9266 11998 672, 9266 11998 688, 9176 11980 695, 9157 12000 700, 9137 12029 703, 9117 12066 706, 9099 12112 711, 9080 12162 715, 9064 12218 722, 9050 12275 728, 9040 12331 737, 9030 12385 745, 9026 12436 753, 9024 12485 764, 9024 12533 774, 9026 12576 787, 9032 12617 800, 9043 12653 809, 9054 12684 815, 9070 12709 818, 9086 12734 820, 9108 12753 821, 9129 12770 823, 9155 12782 825, 9182 12791 826, 9212 12797 827, 9245 12800 827, 9277 12801 827, 9309 12804 826, 9338 12804 825, 9362 12804 825, 9381 12804 822, 9398 12804 815, 9409 12804 803, 9414 12804 779, 9426 12804 738, 9430 12804 668, 9434 12804 538, 9440 12804 271</trace>
  <trace timeOffset="89332.11" brushRef="#br0" contextRef="#ctx0"> 9818 12251 436, 9818 12251 490, 9818 12251 546, 9818 12251 598, 9818 12251 643, 9818 12251 676, 9818 12169 700, 9818 12169 721, 9818 12167 735, 9818 12167 744, 9818 12167 750, 9819 12172 751, 9819 12192 753, 9819 12228 755, 9819 12275 759, 9819 12325 759, 9818 12375 762, 9815 12424 764, 9812 12469 763, 9811 12512 767, 9811 12547 769, 9811 12579 773, 9811 12600 777, 9811 12617 781, 9811 12627 782, 9812 12634 783, 9822 12644 785, 9831 12648 785, 9845 12653 786, 9867 12653 786, 9890 12653 782, 9920 12650 780, 9948 12644 776, 9971 12637 766, 9994 12630 747, 10010 12625 701, 10023 12618 618, 10032 12615 466, 10037 12613 198</trace>
  <trace timeOffset="89561.125" brushRef="#br0" contextRef="#ctx0"> 9583 12525 590, 9583 12525 604, 9583 12525 627, 9583 12525 655, 9583 12525 682, 9583 12525 702, 9583 12525 713, 9583 12525 720, 9583 12525 721, 9686 12472 722, 9715 12471 721, 9744 12469 718, 9773 12469 716, 9800 12468 711, 9828 12465 703, 9855 12461 690, 9880 12458 658, 9909 12453 595, 9935 12446 484, 9962 12441 280, 9981 12441 24</trace>
  <trace timeOffset="89773.13" brushRef="#br0" contextRef="#ctx0"> 10262 12351 617, 10262 12351 638, 10262 12351 660, 10262 12351 681, 10262 12351 694, 10262 12351 702, 10262 12351 705, 10262 12351 704, 10262 12351 701, 10262 12351 695, 10334 12326 680, 10347 12326 652, 10364 12326 598, 10383 12326 510, 10393 12329 353, 10409 12337 95</trace>
  <trace timeOffset="90171.16" brushRef="#br0" contextRef="#ctx0"> 10459 12128 551, 10459 12128 589, 10459 12128 627, 10459 12128 660, 10459 12128 682, 10459 12128 694, 10459 12128 701, 10459 12128 704, 10459 12128 705, 10555 12080 705, 10577 12085 705, 10600 12092 705, 10621 12100 706, 10643 12110 708, 10662 12119 708, 10681 12129 705, 10695 12141 705, 10710 12157 704, 10718 12176 704, 10724 12201 705, 10726 12228 706, 10726 12260 706, 10721 12294 708, 10711 12334 708, 10695 12375 712, 10679 12419 717, 10662 12461 719, 10645 12503 726, 10629 12539 732, 10614 12567 741, 10604 12588 752, 10598 12598 764, 10597 12603 774, 10597 12603 783, 10597 12603 792, 10597 12603 797, 10597 12603 804, 10598 12603 813, 10611 12596 820, 10626 12586 827, 10646 12571 832, 10665 12557 835, 10687 12545 840, 10710 12533 838, 10733 12522 842, 10758 12512 839, 10785 12505 839, 10812 12500 839, 10841 12496 839, 10869 12496 838, 10896 12495 836, 10922 12495 829, 10940 12495 816, 10958 12496 787, 10978 12505 726, 10993 12515 599, 11013 12528 352, 11026 12539 54</trace>
  <trace timeOffset="90521.18" brushRef="#br0" contextRef="#ctx0"> 11868 12027 528, 11868 12027 576, 11868 12027 621, 11868 12027 655, 11868 12027 677, 11868 12027 690, 11868 12027 697, 11868 12027 703, 11868 12027 714, 11868 12027 721, 11868 12027 726, 11885 12103 729, 11895 12130 727, 11904 12160 724, 11910 12187 717, 11914 12214 698, 11917 12242 660, 11917 12269 600, 11917 12293 511, 11907 12317 371, 11894 12340 137</trace>
  <trace timeOffset="90981.2" brushRef="#br0" contextRef="#ctx0"> 11642 12397 462, 11642 12397 495, 11642 12397 537, 11642 12397 576, 11642 12397 612, 11642 12397 641, 11642 12397 663, 11694 12305 678, 11719 12282 687, 11748 12257 693, 11781 12226 696, 11817 12194 698, 11859 12162 700, 11900 12130 701, 11942 12100 703, 11983 12076 704, 12020 12056 706, 12051 12043 706, 12079 12037 705, 12102 12037 704, 12121 12039 702, 12137 12051 701, 12148 12068 701, 12157 12090 702, 12164 12112 704, 12167 12134 709, 12170 12150 713, 12171 12167 719, 12171 12177 726, 12171 12184 732, 12173 12189 739, 12173 12189 745, 12173 12189 751, 12173 12189 753, 12173 12191 753, 12173 12191 753, 12174 12191 751, 12182 12191 750, 12189 12191 752, 12199 12191 751, 12211 12191 751, 12215 12189 750, 12222 12189 747, 12226 12189 745, 12232 12189 743, 12238 12189 742, 12244 12189 741, 12248 12189 741, 12255 12189 740, 12260 12189 740, 12270 12189 741, 12274 12189 743, 12283 12187 742, 12293 12177 744, 12302 12164 745, 12311 12152 745, 12317 12139 747, 12322 12128 748, 12323 12114 749, 12325 12102 750, 12325 12090 752, 12323 12075 753, 12319 12064 754, 12307 12054 753, 12300 12047 750, 12287 12047 747, 12265 12047 744, 12244 12051 741, 12215 12066 739, 12189 12080 735, 12161 12100 728, 12135 12117 714, 12112 12134 684, 12092 12149 636, 12079 12158 557, 12071 12164 423, 12069 12167 168</trace>
  <trace timeOffset="91425.23" brushRef="#br0" contextRef="#ctx0"> 13370 11985 505, 13370 11985 528, 13370 11985 550, 13370 11985 569, 13370 11985 583, 13370 11985 592, 13370 11985 597, 13312 12075 601, 13312 12105 607, 13312 12134 614, 13312 12162 621, 13318 12187 631, 13324 12204 639, 13331 12218 648, 13337 12225 657, 13348 12226 666, 13363 12226 674, 13380 12222 683, 13400 12206 693, 13422 12187 700, 13441 12162 710, 13457 12137 717, 13471 12112 723, 13481 12087 730, 13489 12068 736, 13490 12051 741, 13490 12035 746, 13489 12022 749, 13478 12003 753, 13467 11988 755, 13455 11978 754, 13441 11970 752, 13431 11967 746, 13418 11965 738, 13399 11965 726, 13383 11965 702, 13361 11975 667, 13344 11987 614, 13328 12002 533, 13318 12012 430, 13309 12026 264, 13308 12039 29</trace>
  <trace timeOffset="91848.25" brushRef="#br0" contextRef="#ctx0"> 13519 11659 472, 13519 11659 546, 13519 11659 614, 13519 11659 670, 13519 11659 710, 13519 11659 736, 13519 11659 752, 13519 11659 761, 13519 11659 765, 13519 11659 770, 13526 11644 775, 13551 11644 780, 13587 11651 785, 13626 11664 789, 13665 11679 792, 13703 11698 790, 13740 11719 787, 13773 11747 784, 13804 11779 782, 13829 11817 777, 13850 11862 776, 13866 11913 773, 13875 11967 770, 13879 12026 771, 13879 12088 771, 13879 12150 773, 13872 12211 775, 13861 12269 777, 13849 12319 778, 13835 12363 780, 13823 12397 782, 13815 12421 785, 13809 12434 789, 13808 12441 794, 13808 12441 798, 13806 12441 800, 13806 12441 803, 13806 12441 803, 13805 12441 801, 13805 12441 796, 13805 12441 782, 13804 12441 750, 13802 12430 671, 13799 12419 502, 13794 12402 206</trace>
  <trace timeOffset="91965.26" brushRef="#br0" contextRef="#ctx0"> 14123 12108 700, 14123 12108 689, 14123 12108 665, 14123 12108 617, 14123 12108 517, 14123 12108 249</trace>
  <trace timeOffset="93850.37" brushRef="#br0" contextRef="#ctx0"> 8868 13621 555, 8868 13621 601, 8868 13621 645, 8868 13621 682, 8868 13621 711, 8868 13621 731, 8868 13621 740, 8868 13621 741, 8868 13621 740, 8868 13621 737, 8850 13622 737, 8859 13665 736, 8869 13709 736, 8881 13754 737, 8891 13798 736, 8901 13837 733, 8912 13866 723, 8918 13888 704, 8923 13898 681, 8926 13904 648, 8926 13904 594, 8926 13903 491, 8929 13888 293, 8929 13861 34</trace>
  <trace timeOffset="94003.375" brushRef="#br0" contextRef="#ctx0"> 8866 13309 438, 8866 13309 471, 8866 13309 501, 8866 13309 520, 8866 13309 526, 8866 13309 524, 8866 13309 510, 8866 13309 483, 8866 13309 430, 8866 13309 334, 8944 13309 108</trace>
  <trace timeOffset="94264.39" brushRef="#br0" contextRef="#ctx0"> 9354 13237 542, 9354 13237 583, 9354 13237 620, 9354 13237 648, 9273 13209 668, 9260 13214 679, 9242 13232 686, 9231 13259 690, 9223 13300 691, 9220 13348 694, 9220 13405 696, 9220 13469 698, 9225 13539 700, 9231 13609 703, 9240 13682 702, 9248 13751 705, 9257 13817 710, 9264 13876 713, 9270 13927 719, 9278 13970 723, 9284 14004 726, 9289 14033 726, 9294 14056 722, 9297 14071 717, 9302 14087 706, 9303 14097 683, 9306 14103 627, 9306 14112 523, 9306 14117 273, 9299 14122 1</trace>
  <trace timeOffset="94452.41" brushRef="#br0" contextRef="#ctx0"> 9086 13805 568, 9086 13805 599, 9086 13805 636, 9086 13805 668, 9086 13805 691, 9167 13764 706, 9186 13756 715, 9203 13747 717, 9223 13739 716, 9245 13733 713, 9260 13727 705, 9278 13724 690, 9296 13722 658, 9309 13721 600, 9328 13721 510, 9342 13721 373, 9358 13721 157</trace>
  <trace timeOffset="94760.42" brushRef="#br0" contextRef="#ctx0"> 9914 13123 533, 9914 13123 570, 9914 13123 607, 9914 13123 640, 9831 13128 672, 9803 13143 702, 9774 13164 724, 9745 13190 743, 9717 13220 755, 9688 13254 764, 9662 13295 771, 9641 13339 777, 9623 13386 783, 9612 13433 787, 9605 13486 793, 9605 13539 793, 9609 13589 794, 9621 13638 793, 9636 13682 792, 9656 13721 792, 9676 13754 792, 9698 13783 786, 9721 13805 781, 9745 13825 777, 9768 13837 762, 9793 13850 745, 9809 13856 714, 9828 13862 667, 9845 13868 594, 9858 13871 476, 9876 13876 277, 9890 13879 18</trace>
  <trace timeOffset="95263.445" brushRef="#br0" contextRef="#ctx0"> 10280 13479 501, 10280 13479 554, 10280 13479 608, 10280 13479 649, 10280 13479 679, 10189 13428 699, 10169 13418 715, 10156 13413 728, 10142 13408 740, 10131 13405 750, 10119 13405 757, 10102 13410 762, 10088 13425 764, 10071 13450 764, 10055 13479 764, 10043 13513 764, 10032 13550 763, 10025 13587 766, 10017 13621 764, 10014 13651 764, 10011 13672 762, 10011 13692 759, 10011 13706 756, 10011 13716 754, 10011 13729 752, 10013 13733 750, 10016 13737 749, 10022 13737 749, 10034 13737 749, 10050 13730 749, 10071 13716 751, 10087 13700 752, 10102 13679 754, 10116 13655 754, 10128 13629 755, 10140 13600 756, 10150 13572 759, 10159 13542 760, 10166 13511 763, 10172 13479 765, 10176 13447 769, 10181 13418 772, 10182 13389 776, 10182 13368 780, 10182 13348 785, 10182 13334 789, 10182 13329 793, 10182 13322 794, 10182 13322 796, 10182 13321 797, 10182 13321 795, 10182 13321 795, 10186 13321 793, 10191 13329 793, 10195 13344 792, 10202 13369 792, 10208 13398 790, 10213 13428 789, 10217 13459 783, 10218 13491 776, 10218 13522 760, 10219 13543 730, 10221 13565 666, 10224 13584 561, 10227 13597 370, 10231 13616 89</trace>
  <trace timeOffset="95462.46" brushRef="#br0" contextRef="#ctx0"> 10395 13552 547, 10395 13552 568, 10395 13552 596, 10395 13552 627, 10395 13552 651, 10395 13552 670, 10438 13651 679, 10441 13677 686, 10445 13702 693, 10450 13725 697, 10454 13747 701, 10457 13762 704, 10462 13774 705, 10465 13781 704, 10467 13784 699, 10470 13789 690, 10470 13789 671, 10473 13789 629, 10477 13781 548, 10483 13768 388, 10490 13748 122</trace>
  <trace timeOffset="95608.47" brushRef="#br0" contextRef="#ctx0"> 10368 13433 526, 10368 13433 543, 10368 13433 559, 10368 13433 573, 10368 13433 573, 10368 13433 555, 10368 13433 503, 10368 13433 398, 10368 13433 169</trace>
  <trace timeOffset="95921.484" brushRef="#br0" contextRef="#ctx0"> 10491 13175 473, 10491 13175 495, 10491 13175 524, 10491 13175 551, 10491 13175 578, 10573 13179 598, 10596 13196 616, 10616 13216 632, 10632 13239 648, 10647 13266 666, 10659 13297 682, 10667 13332 697, 10673 13373 709, 10675 13421 724, 10675 13472 738, 10673 13528 753, 10662 13585 764, 10650 13643 772, 10635 13698 775, 10617 13748 778, 10600 13793 782, 10584 13834 784, 10568 13868 792, 10558 13891 792, 10548 13909 792, 10544 13918 792, 10542 13923 792, 10541 13927 789, 10541 13927 789, 10541 13927 782, 10541 13927 770, 10541 13926 744, 10541 13912 680, 10545 13894 542, 10550 13868 251</trace>
  <trace timeOffset="97148.555" brushRef="#br0" contextRef="#ctx0"> 11791 13130 453, 11791 13130 475, 11791 13130 490, 11791 13130 507, 11791 13130 524, 11791 13130 543, 11822 13234 557, 11833 13283 569, 11842 13336 580, 11849 13389 591, 11856 13442 603, 11860 13491 612, 11865 13534 619, 11868 13568 625, 11871 13590 638, 11872 13602 653, 11874 13609 678, 11874 13609 704, 11874 13609 728, 11874 13607 750, 11872 13590 766, 11865 13565 782, 11856 13528 798, 11843 13488 812, 11833 13447 821, 11819 13402 832, 11807 13358 837, 11795 13316 843, 11785 13273 849, 11778 13234 848, 11774 13200 851, 11774 13172 849, 11774 13147 848, 11778 13130 847, 11791 13114 844, 11810 13104 842, 11836 13099 840, 11868 13099 837, 11904 13099 836, 11946 13101 833, 11986 13109 828, 12025 13121 822, 12060 13130 814, 12091 13145 804, 12114 13159 794, 12132 13179 785, 12142 13200 775, 12145 13223 771, 12145 13247 764, 12138 13271 761, 12121 13292 761, 12100 13312 762, 12074 13329 765, 12047 13341 768, 12017 13352 773, 11988 13361 779, 11959 13366 786, 11931 13368 795, 11911 13368 803, 11894 13368 812, 11881 13368 821, 11875 13368 829, 11871 13368 835, 11871 13368 839, 11869 13366 840, 11869 13366 839, 11868 13366 837, 11868 13366 835, 11868 13366 834, 11880 13366 834, 11898 13368 833, 11921 13375 833, 11943 13384 833, 11963 13398 832, 11982 13414 833, 11997 13430 831, 12012 13450 831, 12024 13469 831, 12038 13489 832, 12050 13508 832, 12062 13525 833, 12074 13543 832, 12088 13558 832, 12099 13572 832, 12108 13583 833, 12117 13592 834, 12124 13597 833, 12132 13600 832, 12140 13605 830, 12144 13607 827, 12148 13609 821, 12154 13609 809, 12161 13609 786, 12167 13609 746, 12174 13609 681, 12176 13609 586, 12179 13609 436, 12182 13604 183</trace>
  <trace timeOffset="97544.58" brushRef="#br0" contextRef="#ctx0"> 12442 13413 628, 12442 13413 665, 12442 13413 698, 12442 13413 726, 12442 13413 745, 12442 13413 756, 12442 13413 760, 12442 13413 762, 12382 13503 763, 12381 13540 764, 12381 13580 764, 12381 13621 765, 12382 13660 765, 12388 13695 765, 12394 13725 765, 12401 13747 766, 12408 13759 768, 12413 13769 769, 12422 13771 771, 12434 13771 773, 12448 13764 776, 12465 13750 778, 12481 13729 780, 12498 13704 781, 12514 13675 783, 12528 13648 783, 12542 13619 784, 12553 13595 784, 12559 13578 784, 12563 13560 784, 12565 13545 785, 12565 13527 786, 12563 13505 789, 12553 13486 792, 12539 13467 793, 12519 13450 794, 12498 13433 795, 12474 13418 795, 12449 13405 795, 12426 13396 795, 12411 13391 792, 12394 13390 784, 12378 13390 767, 12364 13401 736, 12346 13418 673, 12333 13442 569, 12325 13469 380, 12320 13498 99</trace>
  <trace timeOffset="98014.61" brushRef="#br0" contextRef="#ctx0"> 12871 13249 530, 12871 13249 576, 12871 13249 622, 12871 13249 661, 12871 13249 693, 12871 13249 717, 12871 13249 733, 12871 13249 744, 12871 13249 753, 12871 13249 759, 12871 13249 765, 12941 13237 770, 12981 13232 773, 13023 13227 773, 13065 13223 772, 13105 13220 769, 13141 13219 766, 13175 13217 762, 13204 13217 757, 13230 13217 750, 13251 13219 738, 13266 13222 719, 13273 13225 687, 13278 13226 642, 13278 13226 578, 13278 13231 493, 13279 13237 368, 13279 13246 169</trace>
  <trace timeOffset="98352.625" brushRef="#br0" contextRef="#ctx0"> 12903 13383 520, 12903 13383 561, 12903 13383 609, 12903 13383 653, 12903 13383 688, 12903 13383 714, 12903 13383 730, 12903 13383 741, 12903 13383 750, 12903 13383 759, 12903 13383 767, 12912 13399 775, 12932 13405 783, 12955 13410 790, 12981 13413 796, 13010 13413 801, 13039 13413 804, 13069 13413 807, 13101 13411 808, 13133 13405 808, 13163 13398 808, 13192 13389 808, 13217 13379 808, 13235 13373 808, 13254 13368 808, 13264 13364 808, 13270 13363 807, 13276 13363 805, 13276 13363 803, 13276 13361 798, 13276 13361 795, 13278 13361 792, 13279 13361 786, 13282 13361 779, 13283 13361 762, 13284 13361 735, 13284 13361 689, 13286 13361 613, 13286 13361 469, 13286 13361 192</trace>
  <trace timeOffset="99847.71" brushRef="#br0" contextRef="#ctx0"> 13691 13065 392, 13691 13065 455, 13691 13065 516, 13691 13065 570, 13691 13065 615, 13691 13065 653, 13691 13065 685, 13691 13065 711, 13691 13065 729, 13691 13065 744, 13691 13065 752, 13658 13006 756, 13658 13006 759, 13658 13006 761, 13656 13006 763, 13656 13006 765, 13656 13009 766, 13655 13015 770, 13655 13028 772, 13655 13040 774, 13655 13052 777, 13656 13067 779, 13661 13075 782, 13666 13091 784, 13672 13099 785, 13679 13106 785, 13685 13116 785, 13691 13121 785, 13698 13130 785, 13701 13133 785, 13704 13135 784, 13704 13135 785, 13704 13135 783, 13704 13135 783, 13707 13137 784, 13708 13138 785, 13710 13138 787, 13711 13140 790, 13712 13140 792, 13712 13142 795, 13714 13142 797, 13714 13142 799, 13715 13143 802, 13715 13143 803, 13717 13143 803, 13718 13143 803, 13720 13143 803, 13721 13140 803, 13724 13133 804, 13726 13130 804, 13727 13125 805, 13727 13118 805, 13727 13113 805, 13727 13106 806, 13727 13101 806, 13727 13096 805, 13727 13091 806, 13727 13084 805, 13727 13080 806, 13727 13080 806, 13727 13079 806, 13727 13079 805, 13727 13077 804, 13726 13075 805, 13723 13072 806, 13720 13067 806, 13718 13062 807, 13717 13059 807, 13717 13059 806, 13715 13058 807, 13715 13058 808, 13714 13055 808, 13712 13055 809, 13711 13053 808, 13711 13052 807, 13710 13052 806, 13710 13050 803, 13708 13050 802, 13708 13048 801, 13707 13048 800, 13707 13048 799, 13704 13048 799, 13704 13048 798, 13703 13048 798, 13703 13048 798, 13701 13048 799, 13701 13050 799, 13700 13052 799, 13700 13053 801, 13698 13055 801, 13698 13055 802, 13697 13058 802, 13697 13059 801, 13695 13060 802, 13695 13062 801, 13694 13064 802, 13694 13065 803, 13692 13067 804, 13692 13068 804, 13691 13070 805, 13691 13070 807, 13691 13072 808, 13689 13072 810, 13689 13072 811, 13689 13072 811, 13688 13072 811, 13686 13072 812, 13684 13072 813, 13679 13067 815, 13674 13055 815, 13669 13047 816, 13665 13037 816, 13661 13026 818, 13658 13015 818, 13655 13006 818, 13653 13002 818, 13652 12997 816, 13652 12997 816, 13650 12996 818, 13650 12996 817, 13650 12994 816, 13650 12993 815, 13650 12993 811, 13650 12993 810, 13653 13000 808, 13661 13015 808, 13672 13038 809, 13682 13064 809, 13691 13092 810, 13698 13125 810, 13703 13158 813, 13707 13191 812, 13708 13225 814, 13708 13254 813, 13708 13283 814, 13708 13309 817, 13708 13325 819, 13707 13336 822, 13707 13341 825, 13707 13341 826, 13704 13341 830, 13704 13341 835, 13704 13343 841, 13703 13343 844, 13698 13343 847, 13691 13331 847, 13681 13309 848, 13668 13280 849, 13658 13243 846, 13647 13200 849, 13638 13154 848, 13632 13104 850, 13627 13055 852, 13627 13006 852, 13627 12963 852, 13632 12922 851, 13642 12889 851, 13656 12864 851, 13672 12844 849, 13691 12832 849, 13714 12823 848, 13738 12819 846, 13765 12819 848, 13794 12819 846, 13821 12823 843, 13847 12833 839, 13872 12848 831, 13893 12865 825, 13909 12886 816, 13922 12909 806, 13929 12934 794, 13929 12959 780, 13929 12985 763, 13919 13009 748, 13903 13033 736, 13882 13053 728, 13858 13072 727, 13831 13087 730, 13802 13097 735, 13775 13106 740, 13747 13114 744, 13729 13118 749, 13717 13121 750, 13707 13121 754, 13701 13123 759, 13695 13123 760, 13691 13125 762, 13691 13125 762, 13689 13125 761, 13689 13130 760, 13698 13138 764, 13717 13150 765, 13741 13165 769, 13769 13180 767, 13798 13193 767, 13828 13207 766, 13858 13219 765, 13889 13231 767, 13915 13243 767, 13941 13254 767, 13964 13266 768, 13980 13275 770, 13992 13283 774, 13999 13288 779, 14002 13292 783, 14006 13295 786, 14006 13295 790, 14008 13297 792, 14010 13302 794, 14012 13307 795, 14015 13316 793, 14015 13322 790, 14015 13326 781, 14015 13337 770, 14015 13343 745, 14015 13348 694, 14015 13354 608, 14015 13354 471, 14015 13354 208</trace>
  <trace timeOffset="100192.734" brushRef="#br0" contextRef="#ctx0"> 14197 13261 551, 14197 13261 581, 14197 13261 610, 14197 13261 633, 14197 13261 649, 14197 13261 664, 14171 13361 676, 14168 13391 688, 14166 13421 698, 14165 13450 710, 14165 13479 718, 14165 13503 726, 14166 13521 730, 14171 13536 735, 14175 13546 740, 14181 13552 745, 14188 13558 751, 14198 13558 756, 14213 13558 760, 14230 13552 763, 14251 13537 767, 14272 13520 769, 14292 13500 771, 14310 13476 773, 14327 13454 773, 14340 13430 774, 14353 13410 777, 14359 13393 779, 14362 13375 782, 14362 13357 785, 14362 13341 789, 14350 13317 793, 14333 13300 796, 14314 13285 797, 14289 13275 798, 14265 13268 797, 14242 13268 794, 14219 13268 790, 14200 13271 782, 14180 13283 772, 14163 13297 753, 14148 13312 719, 14135 13329 651, 14126 13341 544, 14120 13348 331, 14119 13352 56</trace>
  <trace timeOffset="100605.76" brushRef="#br0" contextRef="#ctx0"> 14185 12651 598, 14185 12651 633, 14185 12651 667, 14185 12651 697, 14185 12651 722, 14185 12651 741, 14211 12572 752, 14224 12564 757, 14240 12562 760, 14257 12562 761, 14281 12562 760, 14304 12562 759, 14326 12571 755, 14346 12581 750, 14362 12596 743, 14376 12609 734, 14386 12625 726, 14391 12637 716, 14392 12654 710, 14392 12672 705, 14388 12694 704, 14376 12719 706, 14362 12743 713, 14346 12765 721, 14328 12784 731, 14314 12804 742, 14298 12819 752, 14288 12832 762, 14279 12842 771, 14275 12850 778, 14272 12854 786, 14271 12864 792, 14271 12868 796, 14271 12876 798, 14283 12885 800, 14300 12889 802, 14324 12891 804, 14351 12891 805, 14382 12888 806, 14415 12878 807, 14450 12864 807, 14486 12850 809, 14522 12834 808, 14561 12819 807, 14596 12806 805, 14628 12796 799, 14651 12789 790, 14668 12787 771, 14681 12787 739, 14685 12787 675, 14691 12789 573, 14691 12797 380, 14690 12811 97</trace>
  <trace timeOffset="102751.875" brushRef="#br0" contextRef="#ctx0"> 16514 12601 79, 16514 12601 120, 16514 12601 158, 16514 12601 193, 16514 12601 220, 16514 12601 246, 16514 12601 271, 16514 12601 300, 16514 12601 333, 16514 12601 368, 16514 12601 406, 16500 12550 450, 16500 12545 495, 16497 12539 540, 16497 12535 579, 16496 12528 611, 16496 12523 639, 16496 12523 660, 16494 12522 675, 16494 12522 683, 16494 12522 685, 16494 12530 685, 16496 12554 684, 16501 12588 687, 16507 12630 688, 16510 12679 688, 16513 12729 690, 16514 12777 689, 16516 12824 689, 16516 12865 689, 16517 12900 691, 16517 12922 693, 16517 12937 698, 16517 12942 705, 16517 12942 717, 16517 12942 732, 16517 12942 745, 16517 12942 759, 16517 12942 766, 16512 12934 771, 16501 12913 776, 16487 12888 781, 16477 12858 786, 16465 12824 792, 16455 12789 796, 16446 12753 801, 16441 12714 804, 16434 12675 807, 16431 12634 808, 16431 12596 810, 16431 12560 813, 16435 12528 812, 16446 12501 814, 16460 12480 811, 16477 12465 810, 16496 12454 810, 16520 12450 808, 16548 12450 807, 16578 12450 804, 16610 12458 801, 16640 12469 797, 16669 12483 792, 16692 12500 783, 16710 12518 778, 16723 12535 769, 16730 12550 764, 16731 12566 759, 16731 12584 754, 16723 12605 750, 16704 12630 747, 16679 12653 746, 16653 12674 746, 16621 12694 748, 16585 12714 750, 16552 12730 753, 16520 12746 756, 16491 12758 761, 16472 12765 765, 16460 12770 771, 16455 12772 777, 16455 12772 782, 16454 12772 785, 16454 12772 786, 16452 12775 785, 16452 12775 785, 16452 12779 786, 16457 12784 787, 16471 12791 789, 16490 12799 790, 16514 12806 790, 16540 12812 790, 16568 12818 789, 16595 12826 789, 16621 12834 786, 16643 12847 783, 16665 12861 781, 16683 12879 779, 16698 12900 778, 16712 12922 777, 16723 12944 777, 16731 12964 774, 16737 12978 770, 16744 12991 762, 16747 12998 745, 16749 13003 716, 16750 13008 656, 16750 13008 555, 16750 13008 337, 16750 13008 55</trace>
  <trace timeOffset="102988.89" brushRef="#br0" contextRef="#ctx0"> 16955 12841 523, 16955 12841 553, 16955 12841 585, 16955 12841 611, 16973 12942 628, 16976 12978 642, 16980 13014 652, 16983 13050 667, 16987 13084 681, 16990 13118 697, 16993 13147 715, 16994 13173 726, 16996 13193 736, 16997 13204 740, 16999 13214 744, 17000 13219 747, 17002 13223 747, 17003 13227 745, 17003 13227 741, 17003 13227 731, 17006 13227 709, 17011 13227 664, 17013 13220 574, 17019 13207 415, 17019 13187 136</trace>
  <trace timeOffset="103232.91" brushRef="#br0" contextRef="#ctx0"> 17281 12530 600, 17281 12530 615, 17281 12530 635, 17281 12530 657, 17281 12530 677, 17281 12530 690, 17281 12530 696, 17281 12530 697, 17363 12525 697, 17391 12522 697, 17418 12519 697, 17445 12516 698, 17473 12516 693, 17496 12516 684, 17515 12516 661, 17532 12516 610, 17547 12518 526, 17556 12521 371, 17565 12525 106</trace>
  <trace timeOffset="103473.92" brushRef="#br0" contextRef="#ctx0"> 17256 12736 506, 17256 12736 551, 17256 12736 604, 17256 12736 656, 17256 12736 696, 17256 12736 723, 17256 12736 738, 17256 12736 749, 17256 12736 759, 17256 12736 767, 17256 12736 777, 17262 12759 782, 17276 12767 785, 17294 12775 786, 17310 12782 786, 17322 12787 786, 17337 12792 785, 17353 12796 783, 17363 12799 781, 17382 12800 776, 17398 12801 766, 17415 12801 742, 17434 12800 688, 17448 12796 586, 17457 12784 360, 17463 12777 70</trace>
  <trace timeOffset="104284.96" brushRef="#br0" contextRef="#ctx0"> 18166 12397 472, 18166 12397 507, 18166 12397 547, 18166 12397 583, 18166 12397 610, 18166 12397 625, 18166 12397 631, 18166 12397 633, 18166 12397 636, 18166 12397 641, 18173 12500 644, 18183 12542 647, 18192 12584 650, 18200 12625 655, 18206 12659 664, 18210 12682 674, 18212 12697 684, 18213 12702 696, 18213 12702 711, 18213 12702 727, 18213 12702 743, 18213 12702 756, 18212 12695 768, 18204 12677 782, 18193 12651 797, 18183 12620 811, 18173 12584 822, 18161 12547 826, 18153 12507 833, 18145 12468 835, 18141 12430 839, 18139 12392 843, 18139 12356 843, 18142 12325 844, 18154 12296 843, 18170 12272 842, 18190 12255 840, 18218 12243 838, 18249 12235 836, 18284 12235 832, 18323 12235 826, 18361 12242 819, 18395 12254 808, 18426 12269 792, 18450 12289 770, 18466 12310 745, 18475 12333 722, 18475 12358 700, 18473 12385 683, 18458 12410 665, 18433 12434 650, 18404 12458 644, 18369 12478 640, 18332 12495 646, 18294 12507 654, 18255 12516 666, 18222 12522 680, 18200 12523 698, 18178 12523 718, 18164 12523 736, 18158 12523 749, 18153 12523 762, 18153 12523 768, 18151 12523 770, 18151 12523 773, 18151 12525 771, 18164 12528 769, 18186 12533 769, 18218 12540 766, 18251 12547 766, 18286 12554 765, 18319 12562 764, 18353 12571 763, 18382 12580 762, 18407 12589 761, 18430 12598 762, 18450 12609 762, 18465 12618 764, 18476 12625 764, 18486 12633 762, 18495 12642 760, 18504 12654 754, 18511 12665 745, 18518 12679 726, 18523 12687 690, 18527 12698 620, 18534 12714 515, 18538 12726 319, 18544 12741 50</trace>
  <trace timeOffset="104623.984" brushRef="#br0" contextRef="#ctx0"> 18708 12586 500, 18708 12586 514, 18708 12586 533, 18708 12586 555, 18708 12586 573, 18708 12586 588, 18686 12666 598, 18682 12677 608, 18680 12695 619, 18680 12709 633, 18680 12722 646, 18680 12739 656, 18682 12753 665, 18692 12767 670, 18703 12782 675, 18716 12794 679, 18726 12801 682, 18740 12807 685, 18755 12809 687, 18771 12809 691, 18793 12809 695, 18812 12804 700, 18829 12789 706, 18845 12775 711, 18860 12755 715, 18875 12734 719, 18889 12712 722, 18900 12689 726, 18909 12666 732, 18913 12648 738, 18913 12630 745, 18913 12612 752, 18904 12596 759, 18887 12574 762, 18865 12559 764, 18842 12547 767, 18816 12542 765, 18789 12542 761, 18761 12543 752, 18734 12555 736, 18706 12574 712, 18682 12593 675, 18660 12610 608, 18644 12625 501, 18635 12633 272, 18631 12637 6</trace>
  <trace timeOffset="108272.195" brushRef="#br0" contextRef="#ctx0"> 19168 12310 363, 19168 12310 421, 19168 12310 478, 19168 12310 530, 19168 12310 576, 19168 12310 615, 19168 12310 646, 19168 12310 671, 19168 12310 690, 19168 12310 704, 19153 12310 715, 19151 12308 721, 19151 12308 726, 19151 12307 726, 19151 12301 727, 19156 12291 728, 19169 12279 729, 19189 12264 731, 19214 12250 731, 19243 12237 732, 19276 12226 731, 19311 12216 731, 19344 12208 731, 19377 12204 731, 19409 12198 731, 19438 12197 730, 19464 12196 729, 19484 12196 727, 19500 12196 724, 19511 12196 723, 19516 12196 721, 19526 12196 719, 19531 12197 717, 19536 12198 715, 19540 12201 712, 19540 12201 708, 19540 12201 703, 19540 12201 699, 19542 12201 693, 19543 12204 684, 19543 12205 670, 19543 12206 648, 19545 12208 614, 19545 12209 561, 19545 12209 481, 19545 12211 353, 19545 12211 132</trace>
  <trace timeOffset="108544.21" brushRef="#br0" contextRef="#ctx0"> 19312 11996 455, 19312 11996 503, 19312 11996 553, 19312 11996 596, 19312 11996 629, 19312 11996 651, 19312 11996 663, 19312 11996 667, 19312 11996 668, 19312 11996 669, 19312 11996 671, 19306 12085 672, 19311 12134 672, 19317 12185 672, 19322 12235 671, 19328 12286 672, 19332 12331 671, 19335 12371 673, 19338 12405 672, 19341 12430 673, 19342 12450 673, 19342 12461 673, 19342 12466 672, 19344 12472 671, 19344 12472 671, 19344 12472 668, 19344 12472 663, 19344 12473 652, 19344 12475 627, 19344 12475 582, 19344 12475 514, 19344 12475 419, 19344 12472 293, 19344 12463 132</trace>
  <trace timeOffset="108753.22" brushRef="#br0" contextRef="#ctx0"> 19408 12058 149, 19408 12058 161, 19408 12058 175, 19393 12143 189, 19383 12177 205, 19371 12211 219, 19360 12243 234, 19347 12272 249, 19335 12298 268, 19323 12321 291, 19315 12336 314, 19308 12348 338, 19302 12355 357, 19299 12358 370, 19297 12361 375, 19297 12361 375, 19296 12361 370, 19296 12361 356, 19294 12361 330, 19293 12363 273, 19285 12363 187, 19279 12361 63</trace>
  <trace timeOffset="109080.24" brushRef="#br0" contextRef="#ctx0"> 19149 12058 312, 19149 12058 359, 19149 12058 404, 19149 12058 449, 19149 12058 493, 19149 12058 537, 19149 12058 572, 19149 12058 601, 19149 12058 623, 19149 12058 642, 19149 12058 657, 19141 12039 669, 19140 12039 679, 19140 12037 687, 19140 12037 694, 19140 12037 701, 19140 12037 706, 19140 12037 713, 19140 12037 717, 19141 12043 720, 19150 12058 723, 19165 12080 726, 19185 12108 728, 19208 12140 732, 19235 12176 733, 19264 12213 735, 19293 12247 735, 19322 12282 735, 19348 12313 735, 19371 12339 737, 19393 12361 737, 19412 12380 737, 19426 12392 737, 19438 12401 735, 19446 12407 734, 19449 12410 734, 19454 12414 734, 19454 12414 733, 19454 12414 732, 19454 12414 732, 19455 12414 731, 19457 12414 730, 19458 12416 727, 19460 12416 721, 19461 12416 708, 19462 12417 680, 19464 12417 628, 19465 12417 548, 19468 12417 424, 19474 12410 235, 19480 12397 0</trace>
  <trace timeOffset="109786.28" brushRef="#br0" contextRef="#ctx0"> 19887 11994 503, 19887 11994 533, 19887 11994 562, 19887 11994 587, 19887 11994 606, 19887 11994 620, 19887 11994 633, 19847 12087 640, 19845 12120 647, 19845 12157 649, 19845 12191 651, 19845 12226 651, 19845 12260 651, 19850 12289 653, 19854 12313 657, 19857 12329 664, 19860 12340 673, 19862 12344 682, 19862 12344 690, 19862 12344 700, 19862 12344 710, 19862 12346 721, 19862 12348 735, 19862 12348 748, 19862 12351 762, 19863 12353 774, 19863 12353 786, 19863 12353 797, 19863 12353 806, 19857 12341 814, 19850 12325 820, 19841 12299 827, 19833 12271 833, 19828 12238 838, 19824 12201 842, 19824 12162 847, 19824 12122 848, 19824 12085 850, 19830 12047 851, 19837 12015 852, 19847 11988 852, 19856 11965 852, 19863 11950 850, 19873 11938 848, 19879 11933 846, 19890 11929 843, 19908 11928 840, 19927 11928 838, 19953 11930 834, 19977 11941 831, 19999 11953 829, 20016 11968 825, 20032 11985 822, 20042 12002 817, 20051 12015 813, 20055 12030 809, 20055 12047 808, 20055 12064 805, 20052 12085 804, 20041 12100 802, 20026 12117 801, 20006 12130 800, 19982 12143 800, 19953 12155 799, 19919 12164 799, 19885 12172 799, 19850 12179 797, 19816 12184 798, 19786 12187 799, 19763 12189 800, 19744 12189 802, 19733 12189 804, 19727 12189 804, 19722 12189 805, 19722 12189 806, 19721 12189 806, 19721 12189 807, 19721 12189 806, 19720 12189 805, 19720 12189 805, 19720 12189 804, 19730 12191 805, 19744 12196 805, 19766 12201 805, 19788 12206 805, 19809 12214 805, 19830 12222 806, 19851 12230 805, 19873 12243 805, 19893 12257 805, 19916 12273 805, 19939 12291 804, 19962 12308 805, 19984 12328 805, 20006 12346 806, 20028 12364 807, 20047 12380 807, 20065 12393 807, 20078 12402 808, 20091 12410 807, 20100 12414 807, 20107 12419 805, 20117 12424 801, 20120 12426 796, 20125 12429 784, 20125 12429 760, 20125 12429 717, 20125 12429 642, 20126 12429 540, 20127 12430 396, 20133 12430 190</trace>
  <trace timeOffset="110081.3" brushRef="#br0" contextRef="#ctx0"> 20292 12243 535, 20292 12243 561, 20292 12243 589, 20292 12243 621, 20292 12243 651, 20292 12243 677, 20292 12243 693, 20259 12328 703, 20259 12344 712, 20261 12368 719, 20266 12385 724, 20272 12401 731, 20279 12416 737, 20288 12431 745, 20298 12446 752, 20305 12458 757, 20313 12469 764, 20318 12481 766, 20325 12495 771, 20328 12504 771, 20333 12519 772, 20336 12530 771, 20337 12540 772, 20340 12550 773, 20340 12555 773, 20341 12562 775, 20341 12566 775, 20343 12571 774, 20343 12576 772, 20344 12581 766, 20344 12581 759, 20344 12581 741, 20344 12581 709, 20346 12581 654, 20347 12581 555, 20350 12569 381, 20352 12550 107</trace>
  <trace timeOffset="112644.445" brushRef="#br0" contextRef="#ctx0"> 9254 15012 445, 9254 15012 471, 9254 15012 500, 9254 15012 525, 9254 15012 546, 9254 15012 564, 9254 15012 578, 9241 15095 588, 9246 15106 597, 9251 15115 603, 9257 15122 608, 9263 15127 612, 9266 15130 617, 9273 15133 623, 9280 15133 633, 9291 15133 642, 9309 15130 650, 9323 15122 655, 9343 15108 660, 9361 15095 661, 9378 15078 664, 9393 15061 666, 9409 15042 666, 9423 15025 667, 9436 15008 669, 9446 14988 670, 9454 14970 671, 9460 14954 674, 9462 14936 674, 9462 14913 677, 9462 14892 680, 9452 14863 685, 9442 14837 693, 9429 14814 702, 9413 14792 710, 9397 14775 721, 9384 14764 729, 9371 14757 736, 9360 14751 745, 9349 14751 747, 9332 14751 748, 9320 14759 747, 9303 14774 745, 9290 14792 744, 9280 14814 745, 9271 14837 744, 9264 14865 744, 9260 14892 742, 9257 14919 739, 9257 14948 738, 9257 14977 738, 9263 15005 738, 9273 15033 737, 9286 15061 736, 9302 15087 737, 9319 15109 736, 9338 15132 736, 9357 15152 738, 9377 15170 735, 9398 15187 737, 9419 15200 733, 9442 15212 729, 9459 15220 722, 9477 15225 709, 9495 15225 683, 9511 15225 629, 9531 15216 540, 9546 15200 392, 9557 15180 176</trace>
  <trace timeOffset="112870.45" brushRef="#br0" contextRef="#ctx0"> 9530 14643 489, 9530 14643 543, 9530 14643 591, 9530 14643 628, 9530 14643 652, 9530 14643 663, 9530 14643 669, 9530 14643 674, 9530 14643 682, 9530 14643 689, 9527 14745 698, 9531 14786 701, 9537 14829 705, 9543 14872 705, 9552 14916 706, 9559 14958 705, 9566 14997 705, 9574 15032 702, 9582 15061 698, 9589 15086 690, 9594 15100 674, 9597 15108 639, 9602 15113 582, 9605 15117 503, 9615 15117 380, 9627 15117 196</trace>
  <trace timeOffset="113204.48" brushRef="#br0" contextRef="#ctx0"> 9899 14863 451, 9899 14863 488, 9899 14863 528, 9899 14863 561, 9899 14863 591, 9899 14863 612, 9899 14863 625, 9899 14863 636, 9899 14863 641, 9899 14863 645, 9832 14948 647, 9832 14968 647, 9832 14988 649, 9835 15012 649, 9842 15032 647, 9854 15050 646, 9867 15069 641, 9884 15083 637, 9903 15098 632, 9926 15113 624, 9948 15129 620, 9968 15143 619, 9985 15157 619, 9996 15167 624, 10004 15179 627, 10007 15187 627, 10007 15199 627, 10007 15213 629, 10000 15228 634, 9987 15243 640, 9970 15254 647, 9949 15262 651, 9928 15265 654, 9909 15269 652, 9891 15269 650, 9880 15270 642, 9874 15270 622, 9864 15270 574, 9860 15270 490, 9855 15270 351, 9852 15267 132</trace>
  <trace timeOffset="113501.49" brushRef="#br0" contextRef="#ctx0"> 10058 15223 160, 10058 15223 188, 10058 15223 229, 10058 15223 277, 10058 15223 321, 10058 15223 357, 10058 15223 383, 10147 15152 408, 10160 15126 433, 10168 15100 468, 10173 15075 516, 10173 15050 568, 10173 15029 618, 10168 15008 660, 10162 14995 686, 10152 14985 703, 10145 14979 715, 10137 14979 721, 10125 14979 723, 10116 14993 724, 10104 15016 723, 10095 15049 723, 10087 15086 726, 10082 15126 726, 10081 15167 729, 10081 15207 727, 10081 15243 726, 10084 15276 726, 10091 15305 724, 10104 15329 723, 10120 15347 720, 10139 15363 716, 10163 15371 708, 10189 15376 681, 10214 15376 618, 10244 15375 497, 10273 15363 218</trace>
  <trace timeOffset="114364.54" brushRef="#br0" contextRef="#ctx0"> 12086 15030 582, 12086 15030 606, 12086 15030 631, 12086 15030 652, 12086 15030 668, 12086 15030 675, 12086 15030 680, 12086 15030 682, 12086 15030 685, 12099 15127 690, 12106 15164 690, 12112 15201 696, 12118 15237 700, 12121 15270 709, 12122 15299 723, 12122 15319 742, 12122 15337 763, 12121 15351 783, 12117 15361 801, 12109 15373 815, 12103 15379 827, 12099 15380 838, 12088 15383 847, 12077 15383 858, 12060 15379 865, 12041 15369 872, 12025 15354 879, 12012 15338 884, 12002 15317 888, 11995 15294 891, 11991 15269 891, 11989 15240 892, 11989 15209 894, 11994 15177 891, 12005 15144 891, 12021 15112 887, 12040 15083 886, 12062 15051 886, 12086 15025 884, 12111 15003 882, 12138 14983 879, 12164 14968 875, 12189 14956 870, 12205 14950 862, 12220 14947 854, 12234 14947 847, 12242 14951 841, 12254 14963 838, 12260 14980 836, 12261 15001 833, 12261 15025 834, 12260 15050 835, 12251 15075 836, 12238 15097 842, 12226 15118 842, 12211 15137 846, 12196 15152 846, 12179 15164 848, 12163 15172 846, 12148 15179 847, 12135 15184 847, 12124 15187 848, 12118 15187 850, 12114 15187 850, 12108 15187 849, 12103 15187 849, 12096 15187 847, 12092 15187 847, 12092 15187 846, 12091 15187 845, 12091 15187 844, 12091 15187 842, 12099 15192 840, 12114 15200 836, 12137 15212 835, 12161 15228 833, 12189 15245 830, 12215 15262 827, 12242 15282 823, 12267 15299 818, 12290 15316 817, 12310 15331 816, 12326 15343 816, 12336 15351 818, 12346 15359 815, 12352 15366 810, 12355 15369 803, 12359 15376 789, 12362 15383 766, 12367 15393 728, 12372 15404 667, 12374 15408 576, 12377 15420 455, 12379 15429 281, 12385 15441 36</trace>
  <trace timeOffset="114604.555" brushRef="#br0" contextRef="#ctx0"> 12514 15247 582, 12514 15247 610, 12514 15247 638, 12514 15247 667, 12514 15247 693, 12514 15247 711, 12514 15247 722, 12514 15247 728, 12521 15349 734, 12525 15375 742, 12528 15398 753, 12530 15416 766, 12533 15433 780, 12534 15444 794, 12534 15451 806, 12536 15461 816, 12536 15468 823, 12536 15472 827, 12537 15478 828, 12537 15483 826, 12537 15488 825, 12537 15493 822, 12537 15499 815, 12537 15499 801, 12537 15499 768, 12537 15499 697, 12537 15501 579, 12537 15501 363, 12537 15501 70</trace>
  <trace timeOffset="114868.57" brushRef="#br0" contextRef="#ctx0"> 12936 15057 703, 12936 15057 705, 12936 15057 711, 12936 15057 716, 12936 15057 723, 12936 15057 729, 12936 15057 732, 12936 15057 732, 13019 15049 729, 13040 15049 726, 13062 15049 722, 13087 15046 718, 13111 15042 714, 13136 15037 706, 13160 15033 700, 13176 15030 685, 13195 15027 652, 13207 15025 583, 13212 15025 462, 13222 15025 266, 13225 15025 12</trace>
  <trace timeOffset="115084.586" brushRef="#br0" contextRef="#ctx0"> 12985 15270 585, 12985 15270 638, 12985 15270 686, 12985 15270 722, 12985 15270 745, 12985 15270 761, 12985 15270 769, 12985 15270 777, 12985 15270 784, 12985 15270 792, 12985 15270 798, 12985 15277 801, 13003 15272 800, 13027 15262 799, 13053 15255 796, 13079 15245 789, 13105 15238 771, 13127 15233 732, 13149 15228 664, 13173 15226 574, 13189 15226 442, 13212 15226 233</trace>
  <trace timeOffset="115708.62" brushRef="#br0" contextRef="#ctx0"> 13926 14862 478, 13926 14862 477, 13926 14862 480, 13926 14862 489, 13926 14862 501, 13938 14963 510, 13944 14998 516, 13952 15033 523, 13958 15066 535, 13964 15095 561, 13967 15117 606, 13970 15137 655, 13971 15150 709, 13971 15157 747, 13971 15164 773, 13971 15164 790, 13971 15164 802, 13970 15164 814, 13960 15162 822, 13943 15153 836, 13925 15137 843, 13909 15113 850, 13896 15090 858, 13885 15059 862, 13875 15027 867, 13867 14993 870, 13861 14959 871, 13858 14924 870, 13858 14892 871, 13858 14862 869, 13864 14836 869, 13876 14814 868, 13892 14795 866, 13911 14779 863, 13934 14766 859, 13958 14757 853, 13984 14750 845, 14010 14747 836, 14034 14747 825, 14055 14747 811, 14072 14750 798, 14084 14757 786, 14093 14766 777, 14097 14775 773, 14097 14786 771, 14097 14804 771, 14096 14822 771, 14086 14845 771, 14071 14868 771, 14052 14890 773, 14031 14909 774, 14008 14927 776, 13986 14944 778, 13961 14958 780, 13940 14971 782, 13924 14980 787, 13909 14986 792, 13900 14991 795, 13896 14993 799, 13893 14995 803, 13893 14995 806, 13892 14995 808, 13892 14995 808, 13892 14997 809, 13892 14997 808, 13892 15000 808, 13903 15005 808, 13924 15011 808, 13947 15018 808, 13971 15025 807, 13995 15032 806, 14016 15040 805, 14035 15047 804, 14054 15057 802, 14072 15063 799, 14087 15073 795, 14101 15083 790, 14112 15090 780, 14120 15100 762, 14129 15113 717, 14136 15125 629, 14143 15140 486, 14148 15152 206</trace>
  <trace timeOffset="115980.63" brushRef="#br0" contextRef="#ctx0"> 14308 15030 624, 14308 15030 644, 14308 15030 672, 14308 15030 699, 14308 15030 726, 14308 15030 742, 14298 15109 753, 14298 15135 762, 14298 15164 767, 14300 15191 775, 14304 15219 778, 14310 15245 784, 14317 15272 792, 14323 15297 799, 14327 15322 807, 14331 15346 814, 14334 15363 821, 14337 15379 823, 14337 15391 825, 14337 15398 825, 14339 15405 825, 14339 15405 822, 14339 15405 819, 14339 15405 810, 14339 15407 792, 14339 15407 753, 14339 15408 682, 14339 15407 562, 14339 15393 363, 14336 15370 80</trace>
  <trace timeOffset="116351.66" brushRef="#br0" contextRef="#ctx0"> 14399 14551 583, 14399 14551 616, 14399 14551 647, 14399 14551 679, 14399 14551 697, 14399 14551 711, 14399 14551 716, 14399 14551 717, 14399 14551 717, 14438 14473 715, 14454 14473 713, 14470 14473 710, 14489 14476 704, 14506 14485 698, 14518 14497 693, 14526 14514 683, 14532 14534 678, 14532 14555 669, 14532 14581 663, 14532 14607 660, 14526 14633 660, 14517 14659 667, 14508 14686 675, 14499 14711 687, 14489 14733 704, 14482 14750 724, 14477 14766 743, 14473 14777 760, 14471 14782 776, 14470 14787 790, 14470 14787 798, 14470 14792 805, 14470 14798 811, 14470 14802 815, 14470 14809 819, 14470 14809 820, 14482 14809 820, 14497 14809 820, 14517 14801 819, 14538 14791 816, 14558 14779 811, 14579 14765 804, 14602 14752 796, 14623 14740 786, 14645 14730 772, 14668 14720 750, 14688 14715 712, 14708 14713 641, 14723 14713 515, 14739 14713 262</trace>
  <trace timeOffset="118823.8" brushRef="#br0" contextRef="#ctx0"> 16876 14289 170, 16876 14289 211, 16876 14289 248, 16876 14289 285, 16876 14289 315, 16876 14289 343, 16876 14289 370, 16876 14289 396, 16876 14289 421, 16876 14289 446, 16876 14289 470, 16867 14264 495, 16866 14259 518, 16862 14252 541, 16860 14247 562, 16857 14237 582, 16854 14227 601, 16853 14217 619, 16851 14208 637, 16850 14195 653, 16848 14185 670, 16847 14180 683, 16847 14175 695, 16847 14175 705, 16846 14173 712, 16846 14173 714, 16846 14173 714, 16846 14185 713, 16848 14208 711, 16856 14244 712, 16867 14289 711, 16877 14340 711, 16889 14391 714, 16902 14440 715, 16914 14487 716, 16926 14529 716, 16937 14565 714, 16947 14595 713, 16955 14615 712, 16961 14632 713, 16964 14640 714, 16965 14645 715, 16968 14650 717, 16968 14650 720, 16968 14650 724, 16968 14650 729, 16968 14650 734, 16968 14647 738, 16968 14632 745, 16968 14608 753, 16963 14578 759, 16957 14545 772, 16948 14509 781, 16941 14472 795, 16935 14433 808, 16929 14391 817, 16928 14350 825, 16928 14304 829, 16934 14264 832, 16947 14225 832, 16965 14192 834, 16987 14164 833, 17011 14142 832, 17035 14125 831, 17061 14117 829, 17088 14110 827, 17114 14110 825, 17140 14110 822, 17164 14115 819, 17185 14125 815, 17204 14134 812, 17217 14149 809, 17226 14158 806, 17233 14171 805, 17234 14188 805, 17234 14205 805, 17233 14227 806, 17222 14249 806, 17208 14269 807, 17191 14289 808, 17171 14308 808, 17148 14325 809, 17123 14342 809, 17096 14357 810, 17070 14371 810, 17046 14383 811, 17023 14393 812, 17008 14399 814, 16997 14404 815, 16990 14408 815, 16986 14409 816, 16980 14411 816, 16977 14413 818, 16977 14413 818, 16976 14413 818, 16976 14413 818, 16974 14413 818, 16974 14414 818, 16974 14414 817, 16974 14420 816, 16983 14429 816, 16999 14441 815, 17019 14460 820, 17039 14480 821, 17060 14500 827, 17081 14524 827, 17100 14546 826, 17119 14568 826, 17135 14587 825, 17151 14605 823, 17164 14622 823, 17174 14633 823, 17179 14640 823, 17182 14643 821, 17185 14645 817, 17188 14647 810, 17191 14650 794, 17196 14654 764, 17196 14654 706, 17198 14657 611, 17201 14659 451, 17203 14662 175</trace>
  <trace timeOffset="119167.81" brushRef="#br0" contextRef="#ctx0"> 17482 14541 523, 17482 14541 541, 17482 14541 565, 17482 14541 592, 17444 14643 617, 17437 14679 637, 17434 14718 650, 17433 14754 663, 17433 14791 670, 17433 14822 677, 17441 14851 681, 17450 14875 683, 17460 14896 684, 17471 14908 686, 17483 14916 688, 17498 14918 690, 17515 14918 693, 17536 14916 695, 17557 14907 698, 17577 14891 700, 17597 14872 702, 17613 14853 704, 17630 14832 709, 17642 14812 714, 17654 14792 723, 17659 14772 733, 17664 14751 744, 17664 14729 756, 17664 14704 769, 17659 14679 782, 17648 14650 796, 17632 14623 806, 17613 14595 813, 17594 14570 817, 17574 14546 814, 17556 14529 814, 17542 14517 811, 17527 14514 804, 17513 14514 797, 17498 14522 775, 17480 14538 738, 17464 14558 676, 17453 14580 568, 17447 14602 389, 17442 14619 107</trace>
  <trace timeOffset="119500.836" brushRef="#br0" contextRef="#ctx0"> 18048 14200 677, 18048 14200 687, 18048 14200 702, 18048 14200 720, 18048 14200 737, 18048 14200 751, 18048 14200 759, 18048 14200 762, 18048 14200 763, 18048 14200 763, 18128 14175 763, 18164 14175 761, 18204 14175 761, 18244 14175 760, 18284 14175 755, 18326 14173 744, 18364 14168 721, 18398 14164 679, 18429 14161 609, 18449 14159 493, 18459 14159 291, 18465 14159 24</trace>
  <trace timeOffset="119744.85" brushRef="#br0" contextRef="#ctx0"> 18056 14379 607, 18056 14379 635, 18056 14379 666, 18056 14379 695, 18056 14379 718, 18056 14379 733, 18056 14379 746, 18056 14379 759, 18056 14379 768, 18056 14379 778, 18137 14364 784, 18171 14357 784, 18206 14350 785, 18241 14343 785, 18275 14340 784, 18307 14337 785, 18338 14337 777, 18365 14337 762, 18388 14337 734, 18404 14340 685, 18414 14342 603, 18426 14347 481, 18432 14350 267, 18444 14355 0</trace>
  <trace timeOffset="120887.914" brushRef="#br0" contextRef="#ctx0"> 19120 13909 440, 19120 13909 501, 19120 13909 559, 19120 13909 612, 19120 13909 651, 19120 13909 684, 19120 13909 709, 19120 13909 724, 19120 13909 735, 19120 13909 737, 19120 13909 738, 19118 13891 739, 19128 13923 740, 19140 13962 741, 19150 14004 741, 19157 14048 741, 19165 14091 741, 19169 14134 742, 19173 14171 743, 19173 14204 746, 19173 14225 749, 19173 14243 757, 19173 14252 769, 19173 14257 782, 19173 14261 797, 19165 14261 808, 19153 14258 817, 19136 14247 825, 19114 14229 831, 19094 14205 837, 19074 14178 843, 19057 14147 845, 19040 14114 849, 19027 14077 851, 19016 14040 853, 19008 14000 854, 19004 13962 854, 19004 13924 854, 19004 13891 851, 19016 13859 851, 19033 13834 846, 19055 13810 843, 19082 13796 839, 19115 13784 835, 19151 13779 830, 19191 13779 826, 19232 13779 821, 19270 13788 815, 19306 13800 808, 19337 13817 799, 19360 13834 793, 19377 13854 784, 19389 13876 783, 19391 13898 780, 19391 13923 779, 19387 13946 781, 19373 13968 780, 19354 13989 781, 19331 14011 780, 19303 14029 781, 19273 14045 782, 19240 14056 783, 19208 14067 785, 19179 14075 789, 19156 14080 793, 19137 14083 798, 19126 14085 802, 19120 14085 805, 19114 14087 809, 19114 14087 810, 19112 14087 812, 19112 14087 813, 19111 14087 812, 19108 14088 812, 19108 14088 810, 19108 14093 808, 19118 14102 807, 19134 14115 807, 19157 14134 806, 19182 14150 806, 19206 14168 805, 19228 14185 803, 19250 14204 802, 19271 14220 802, 19289 14235 801, 19303 14247 800, 19315 14258 796, 19323 14264 787, 19326 14267 764, 19331 14272 722, 19331 14272 633, 19331 14272 480, 19331 14272 188</trace>
  <trace timeOffset="121927.98" brushRef="#br0" contextRef="#ctx0"> 19684 14180 580, 19684 14180 618, 19684 14180 654, 19684 14180 682, 19684 14180 702, 19684 14180 716, 19684 14180 723, 19684 14180 726, 19684 14180 728, 19684 14180 727, 19684 14180 727, 19607 14258 726, 19601 14289 726, 19597 14323 726, 19594 14354 726, 19594 14382 727, 19594 14407 728, 19598 14429 733, 19605 14451 734, 19614 14470 737, 19622 14483 737, 19633 14493 736, 19640 14500 735, 19650 14500 734, 19668 14502 733, 19682 14502 733, 19704 14500 732, 19724 14487 726, 19740 14472 726, 19757 14454 718, 19772 14433 720, 19786 14409 726, 19795 14387 730, 19801 14371 736, 19804 14352 742, 19804 14333 751, 19804 14314 760, 19795 14289 771, 19783 14269 780, 19768 14250 786, 19751 14234 789, 19739 14222 792, 19724 14214 792, 19713 14209 787, 19702 14209 782, 19688 14209 769, 19675 14219 748, 19662 14235 711, 19652 14255 646, 19642 14273 546, 19636 14289 388, 19631 14297 117</trace>
  <trace timeOffset="122220.99" brushRef="#br0" contextRef="#ctx0"> 19886 13984 691, 19886 13984 716, 19886 13984 738, 19886 13984 756, 19886 13984 768, 19886 13984 774, 19886 13984 776, 19886 13984 776, 19886 13984 774, 19886 13984 771, 19977 13972 766, 20006 13970 760, 20036 13967 752, 20067 13965 740, 20099 13963 726, 20130 13962 704, 20159 13960 674, 20181 13960 627, 20198 13958 567, 20210 13958 490, 20216 13958 408, 20221 13958 313, 20221 13958 200, 20221 13958 47</trace>
  <trace timeOffset="122445.0" brushRef="#br0" contextRef="#ctx0"> 20114 13748 491, 20114 13748 528, 20114 13748 568, 20114 13748 606, 20114 13748 641, 20114 13748 669, 20114 13748 686, 20130 13847 698, 20130 13880 703, 20130 13916 709, 20127 13953 711, 20122 13989 713, 20116 14025 715, 20107 14058 713, 20100 14088 711, 20093 14114 703, 20088 14130 690, 20082 14146 663, 20078 14156 613, 20077 14161 538, 20076 14166 433, 20076 14166 273, 20074 14166 34</trace>
  <trace timeOffset="122800.02" brushRef="#br0" contextRef="#ctx0"> 20129 13898 507, 20129 13898 528, 20129 13898 548, 20129 13898 571, 20129 13898 590, 20077 13996 601, 20059 14035 609, 20041 14077 611, 20019 14117 612, 20000 14154 611, 19980 14185 611, 19961 14212 609, 19947 14229 606, 19938 14239 597, 19927 14239 582, 19918 14237 559, 19905 14223 525, 19890 14200 482, 19882 14175 440, 19876 14144 402, 19874 14112 374, 19873 14077 363, 19873 14041 358, 19873 14004 365, 19873 13968 380, 19873 13935 402, 19873 13903 427, 19874 13882 453, 19874 13868 481, 19874 13864 514, 19874 13864 547, 19874 13862 575, 19874 13862 603, 19874 13861 627, 19877 13861 645, 19885 13862 667, 19895 13873 683, 19909 13884 697, 19922 13900 710, 19936 13914 720, 19950 13929 729, 19965 13941 735, 19980 13953 739, 19999 13962 741, 20016 13971 741, 20035 13979 737, 20056 13987 730, 20076 13996 710, 20097 14006 669, 20113 14016 583, 20126 14029 440, 20136 14045 158</trace>
  <trace timeOffset="123388.055" brushRef="#br0" contextRef="#ctx0"> 20396 13697 604, 20396 13697 623, 20396 13697 642, 20396 13697 660, 20396 13697 678, 20396 13697 697, 20393 13779 712, 20393 13825 715, 20396 13874 720, 20399 13929 720, 20402 13984 720, 20404 14041 723, 20405 14096 724, 20405 14142 727, 20407 14183 729, 20407 14209 731, 20407 14225 733, 20407 14232 737, 20407 14232 742, 20407 14232 748, 20407 14232 754, 20407 14232 763, 20407 14232 774, 20399 14222 786, 20387 14202 799, 20373 14173 809, 20360 14139 818, 20346 14103 825, 20331 14062 833, 20318 14021 841, 20307 13972 849, 20298 13926 858, 20291 13877 860, 20288 13832 863, 20288 13788 862, 20290 13748 862, 20299 13715 863, 20311 13687 863, 20325 13662 863, 20343 13643 859, 20363 13629 856, 20385 13622 853, 20410 13621 849, 20435 13621 846, 20461 13624 841, 20487 13633 834, 20510 13646 825, 20529 13660 814, 20548 13675 800, 20560 13695 789, 20570 13716 777, 20573 13739 770, 20573 13764 763, 20564 13789 759, 20550 13815 757, 20528 13844 751, 20502 13871 751, 20472 13897 748, 20440 13920 749, 20405 13939 752, 20372 13955 754, 20340 13967 759, 20311 13975 762, 20291 13979 766, 20279 13982 772, 20275 13984 777, 20275 13984 780, 20273 13984 783, 20273 13984 783, 20273 13984 783, 20273 13984 783, 20279 13987 782, 20296 13996 780, 20321 14004 776, 20350 14016 771, 20381 14028 764, 20412 14040 754, 20443 14052 738, 20472 14062 706, 20498 14070 663, 20521 14077 608, 20542 14083 544, 20557 14088 467, 20567 14091 359, 20571 14093 123</trace>
  <trace timeOffset="123613.07" brushRef="#br0" contextRef="#ctx0"> 20768 13912 571, 20768 13912 594, 20768 13912 623, 20768 13912 660, 20768 13912 688, 20768 13912 706, 20810 14013 719, 20815 14048 730, 20820 14088 743, 20824 14129 757, 20830 14168 767, 20835 14205 776, 20841 14240 778, 20846 14270 779, 20850 14296 777, 20853 14314 770, 20855 14325 741, 20856 14330 660, 20856 14330 472, 20856 14335 166</trace>
  <trace timeOffset="126205.22" brushRef="#br0" contextRef="#ctx0"> 10204 13197 103, 10204 13197 136, 10204 13197 171, 10204 13197 205, 10204 13197 239, 10204 13197 274, 10204 13197 306, 10191 13118 340, 10189 13114 373, 10186 13104 404, 10185 13101 433, 10182 13096 462, 10178 13087 483, 10176 13082 506, 10173 13077 526, 10169 13070 545, 10168 13065 564, 10166 13060 583, 10165 13058 599, 10165 13058 614, 10162 13053 625, 10160 13048 635, 10157 13044 643, 10156 13041 650, 10156 13041 656, 10153 13040 660, 10153 13040 663, 10153 13040 664, 10152 13038 663, 10152 13038 660, 10152 13038 656, 10152 13038 654, 10152 13038 654, 10152 13052 657, 10156 13072 660, 10160 13101 664, 10166 13133 669, 10170 13162 671, 10173 13194 678, 10176 13225 680, 10179 13254 683, 10182 13280 687, 10185 13307 688, 10188 13331 693, 10191 13355 694, 10193 13379 697, 10198 13404 699, 10204 13426 700, 10210 13450 701, 10217 13472 702, 10221 13488 702, 10225 13503 703, 10230 13513 703, 10233 13522 704, 10237 13531 704, 10239 13536 705, 10241 13540 708, 10241 13540 711, 10241 13540 714, 10241 13540 716, 10243 13542 718, 10244 13542 719, 10247 13542 721, 10248 13543 722, 10250 13543 722, 10251 13543 722, 10253 13543 721, 10254 13543 721, 10256 13543 720, 10257 13543 718, 10259 13543 716, 10260 13543 714, 10262 13542 709, 10263 13540 702, 10264 13539 691, 10267 13533 672, 10269 13527 643, 10272 13516 596, 10277 13501 526, 10280 13486 416, 10285 13466 219</trace>
  <trace timeOffset="127648.305" brushRef="#br0" contextRef="#ctx0"> 6964 12046 116, 6964 12046 151, 6964 12046 186, 6964 12046 219, 6964 12046 248, 6964 12046 280, 6964 12046 310, 6964 12046 341, 6964 12046 368, 6964 12046 394, 6964 12046 415, 6962 12012 434, 6962 12010 450, 6961 12010 462, 6961 12010 470, 6961 12008 472, 6960 12008 472, 6960 12008 472, 6960 12008 472, 6960 12008 476, 6960 12022 482, 6960 12046 491, 6961 12078 503, 6965 12114 513, 6971 12158 523, 6977 12206 530, 6984 12262 537, 6991 12322 541, 7001 12385 546, 7010 12451 553, 7020 12518 557, 7030 12583 563, 7040 12648 565, 7051 12714 571, 7062 12779 579, 7072 12846 589, 7081 12913 600, 7092 12983 607, 7100 13048 613, 7108 13116 619, 7117 13182 620, 7127 13249 623, 7136 13317 623, 7146 13386 623, 7159 13455 624, 7169 13525 625, 7182 13597 627, 7192 13665 627, 7204 13733 628, 7215 13801 636, 7227 13869 640, 7237 13938 649, 7246 14006 657, 7253 14073 664, 7259 14141 672, 7262 14207 677, 7265 14272 683, 7265 14333 685, 7266 14393 690, 7266 14451 697, 7266 14508 702, 7268 14563 711, 7268 14618 713, 7269 14672 714, 7271 14725 715, 7274 14779 714, 7279 14833 715, 7283 14887 714, 7289 14939 715, 7295 14993 715, 7302 15047 717, 7308 15103 721, 7314 15159 722, 7319 15216 726, 7325 15274 727, 7332 15329 727, 7338 15383 728, 7342 15437 728, 7347 15487 729, 7351 15536 729, 7354 15582 730, 7359 15623 730, 7363 15660 730, 7364 15693 729, 7367 15724 733, 7370 15751 734, 7371 15777 735, 7373 15800 739, 7376 15821 736, 7377 15842 738, 7379 15859 737, 7380 15876 737, 7382 15891 736, 7383 15903 738, 7385 15913 739, 7386 15925 740, 7386 15928 740, 7386 15933 739, 7388 15940 737, 7388 15940 736, 7388 15940 736, 7388 15940 733, 7388 15941 727, 7389 15942 700, 7389 15942 653, 7389 15942 574, 7389 15942 462, 7385 15928 295, 7376 15903 49</trace>
  <trace timeOffset="130960.49" brushRef="#br0" contextRef="#ctx0"> 20967 9832 66, 20967 9832 97, 20967 9832 128, 20967 9832 155, 20967 9832 181, 20967 9832 202, 20967 9832 224, 20967 9832 241, 20967 9832 258, 20967 9832 274, 20967 9832 287, 20960 9811 298, 20960 9809 307, 20960 9808 312, 20960 9806 315, 20960 9806 316, 20960 9806 317, 20960 9806 322, 20960 9806 328, 20960 9814 340, 20966 9832 349, 20970 9858 363, 20975 9888 373, 20979 9922 381, 20983 9961 389, 20988 10003 396, 20995 10047 398, 21002 10094 402, 21009 10144 405, 21015 10193 408, 21024 10244 413, 21031 10299 420, 21038 10354 427, 21046 10411 438, 21054 10473 446, 21063 10536 455, 21070 10602 466, 21077 10672 477, 21086 10746 488, 21092 10822 495, 21098 10901 504, 21100 10981 510, 21103 11060 513, 21103 11135 518, 21105 11207 519, 21105 11276 518, 21105 11344 519, 21105 11411 518, 21105 11477 518, 21106 11539 518, 21108 11597 519, 21111 11650 519, 21115 11701 518, 21118 11750 520, 21121 11798 519, 21125 11846 522, 21128 11891 523, 21131 11933 525, 21134 11971 528, 21135 12010 531, 21135 12044 536, 21135 12080 541, 21135 12117 547, 21135 12154 555, 21135 12189 565, 21135 12223 575, 21135 12255 587, 21135 12287 597, 21135 12316 609, 21135 12344 617, 21135 12371 627, 21135 12400 634, 21135 12429 641, 21135 12458 650, 21138 12489 654, 21141 12522 663, 21145 12557 668, 21148 12596 673, 21152 12637 678, 21155 12680 681, 21158 12729 683, 21161 12777 684, 21163 12826 685, 21166 12874 684, 21167 12922 685, 21169 12966 684, 21170 13008 686, 21171 13047 687, 21174 13087 689, 21175 13123 693, 21178 13162 690, 21181 13199 693, 21186 13237 690, 21190 13275 688, 21196 13312 689, 21202 13349 690, 21210 13386 693, 21215 13423 694, 21220 13462 696, 21223 13503 697, 21228 13542 699, 21231 13583 699, 21232 13624 701, 21236 13667 703, 21236 13710 705, 21236 13756 710, 21236 13805 711, 21236 13854 714, 21236 13900 713, 21238 13946 711, 21239 13991 711, 21243 14033 711, 21249 14073 712, 21254 14109 713, 21260 14139 713, 21265 14166 713, 21269 14192 712, 21274 14212 712, 21278 14234 713, 21281 14255 714, 21284 14275 716, 21287 14296 717, 21289 14320 717, 21290 14347 715, 21290 14382 716, 21290 14418 721, 21290 14455 721, 21290 14495 727, 21287 14536 729, 21283 14573 729, 21278 14608 731, 21275 14642 731, 21271 14672 732, 21266 14701 732, 21263 14729 732, 21260 14754 732, 21258 14780 732, 21258 14802 732, 21258 14826 734, 21258 14846 734, 21261 14868 733, 21265 14890 733, 21268 14912 735, 21271 14936 736, 21272 14951 740, 21274 14970 742, 21275 14982 742, 21277 14993 743, 21277 15008 745, 21277 15013 747, 21278 15025 751, 21278 15030 752, 21278 15034 752, 21278 15041 752, 21278 15041 753, 21278 15041 753, 21278 15041 754, 21278 15042 753, 21280 15044 750, 21280 15046 745, 21280 15046 736, 21280 15046 726, 21275 15037 705, 21266 15013 669, 21255 14979 594, 21242 14932 440, 21228 14875 158</trace>
  <trace timeOffset="133280.62" brushRef="#br0" contextRef="#ctx0"> 7552 15604 177, 7552 15604 189, 7552 15604 211, 7552 15604 237, 7552 15604 267, 7552 15604 297, 7552 15604 321, 7552 15604 343, 7552 15604 364, 7552 15604 379, 7531 15591 390, 7531 15591 399, 7529 15591 407, 7529 15605 420, 7529 15630 433, 7529 15663 450, 7533 15702 463, 7539 15746 475, 7548 15795 483, 7555 15845 487, 7564 15898 491, 7573 15952 495, 7584 16004 495, 7596 16058 500, 7608 16112 504, 7622 16167 509, 7636 16218 512, 7652 16269 518, 7668 16317 525, 7681 16364 530, 7694 16406 538, 7705 16445 541, 7713 16481 550, 7719 16504 558, 7721 16523 570, 7724 16534 581, 7724 16538 591, 7727 16545 598, 7727 16545 603, 7727 16545 608, 7727 16545 611, 7728 16546 615, 7728 16548 618, 7730 16549 621, 7730 16551 625, 7733 16555 629, 7736 16560 634, 7739 16563 638, 7745 16569 641, 7747 16572 644, 7755 16576 647, 7768 16583 652, 7779 16588 658, 7796 16598 665, 7808 16602 669, 7824 16607 671, 7841 16610 670, 7862 16612 670, 7888 16615 671, 7916 16619 673, 7950 16622 678, 7984 16622 681, 8024 16622 685, 8068 16622 688, 8116 16622 690, 8170 16620 691, 8227 16617 693, 8290 16615 694, 8353 16610 694, 8421 16603 696, 8490 16595 695, 8561 16588 697, 8632 16583 698, 8706 16575 698, 8780 16568 700, 8856 16561 702, 8930 16554 703, 9005 16545 704, 9076 16537 704, 9146 16528 703, 9215 16519 705, 9284 16511 704, 9352 16506 705, 9422 16498 711, 9494 16491 709, 9562 16482 715, 9631 16474 717, 9700 16470 718, 9768 16465 719, 9835 16462 720, 9900 16460 719, 9965 16458 720, 10029 16458 720, 10094 16458 721, 10159 16458 723, 10222 16458 724, 10288 16458 723, 10351 16458 724, 10415 16458 724, 10477 16458 726, 10539 16457 728, 10601 16453 729, 10667 16449 729, 10730 16443 730, 10796 16438 731, 10863 16436 732, 10930 16433 733, 10998 16429 734, 11067 16428 734, 11135 16426 734, 11201 16424 734, 11269 16421 733, 11337 16419 734, 11406 16416 734, 11476 16411 733, 11546 16408 733, 11616 16404 733, 11684 16399 733, 11754 16393 734, 11822 16388 734, 11892 16381 734, 11962 16375 735, 12034 16369 736, 12108 16362 737, 12182 16356 737, 12257 16352 737, 12329 16347 738, 12404 16341 738, 12475 16337 739, 12546 16334 737, 12615 16331 735, 12683 16327 734, 12750 16327 734, 12816 16325 736, 12884 16324 736, 12955 16320 736, 13024 16317 735, 13095 16315 735, 13166 16308 735, 13235 16302 735, 13306 16295 738, 13377 16286 738, 13447 16279 739, 13516 16270 740, 13587 16262 740, 13656 16256 741, 13724 16250 743, 13792 16245 743, 13858 16241 745, 13924 16237 746, 13987 16232 747, 14051 16229 749, 14116 16226 752, 14180 16222 755, 14245 16218 757, 14311 16215 759, 14377 16212 761, 14443 16209 762, 14508 16206 764, 14573 16203 765, 14638 16199 766, 14703 16194 767, 14771 16190 768, 14837 16183 769, 14905 16177 770, 14973 16172 772, 15040 16165 771, 15109 16155 771, 15174 16148 772, 15241 16140 772, 15307 16133 774, 15372 16124 775, 15439 16116 775, 15505 16107 773, 15572 16100 774, 15638 16091 774, 15706 16082 776, 15776 16073 777, 15842 16065 776, 15910 16058 776, 15978 16048 776, 16047 16041 776, 16117 16033 777, 16188 16026 777, 16261 16018 777, 16332 16012 777, 16405 16004 777, 16478 15997 778, 16551 15991 779, 16624 15986 777, 16698 15979 777, 16775 15974 777, 16850 15969 777, 16926 15963 778, 17003 15959 778, 17083 15954 778, 17159 15950 779, 17239 15947 779, 17320 15942 779, 17398 15937 779, 17479 15933 780, 17560 15928 780, 17641 15925 780, 17723 15920 779, 17801 15918 779, 17882 15915 779, 17962 15911 780, 18041 15906 782, 18122 15901 783, 18203 15896 784, 18281 15891 785, 18361 15884 784, 18438 15879 784, 18514 15872 784, 18588 15866 784, 18661 15862 783, 18732 15857 783, 18803 15852 782, 18874 15848 782, 18943 15844 784, 19011 15839 783, 19078 15836 783, 19146 15833 784, 19209 15831 783, 19273 15829 785, 19334 15826 789, 19394 15821 792, 19455 15815 796, 19514 15809 798, 19572 15802 800, 19630 15792 799, 19688 15784 801, 19742 15775 802, 19796 15766 805, 19848 15758 808, 19900 15749 810, 19948 15741 810, 19996 15734 811, 20041 15729 811, 20084 15722 812, 20126 15717 812, 20167 15712 812, 20207 15709 813, 20246 15704 814, 20282 15700 814, 20317 15695 814, 20350 15690 814, 20381 15687 813, 20410 15684 813, 20437 15681 815, 20457 15680 815, 20477 15677 815, 20495 15675 814, 20507 15675 814, 20525 15674 813, 20535 15672 815, 20541 15672 815, 20553 15672 814, 20558 15672 815, 20564 15672 815, 20571 15672 815, 20576 15670 815, 20581 15670 815, 20586 15670 814, 20592 15670 814, 20592 15670 815, 20592 15670 814, 20592 15670 815, 20599 15670 815, 20604 15670 814, 20609 15669 814, 20615 15669 814, 20615 15669 816, 20621 15668 818, 20626 15668 818, 20638 15666 818, 20649 15666 818, 20662 15663 817, 20680 15662 818, 20697 15658 818, 20720 15655 818, 20741 15651 819, 20764 15647 818, 20787 15640 817, 20811 15633 817, 20836 15623 816, 20862 15615 816, 20891 15604 816, 20920 15591 816, 20950 15579 815, 20982 15567 815, 21015 15552 815, 21047 15537 815, 21079 15522 814, 21111 15507 815, 21141 15493 815, 21171 15479 815, 21200 15466 817, 21229 15452 817, 21257 15438 816, 21283 15426 815, 21307 15416 814, 21329 15405 814, 21346 15395 817, 21359 15388 815, 21368 15379 811, 21375 15369 802, 21380 15354 777, 21380 15332 716, 21375 15305 581, 21354 15267 279</trace>
  <trace timeOffset="136848.83" brushRef="#br0" contextRef="#ctx0"> 7137 12576 85, 7137 12576 125, 7137 12576 157, 7137 12576 188, 7137 12576 220, 7137 12576 255, 7137 12576 287, 7137 12576 319, 7137 12576 343, 7137 12576 364, 7137 12576 382, 7133 12598 402, 7133 12598 422, 7133 12600 445, 7133 12600 466, 7131 12600 486, 7131 12600 502, 7130 12596 518, 7127 12583 535, 7123 12564 548, 7117 12535 564, 7113 12507 574, 7107 12473 586, 7101 12438 597, 7095 12397 610, 7087 12356 623, 7077 12313 635, 7066 12267 642, 7054 12221 647, 7039 12173 652, 7023 12125 655, 7006 12078 660, 6987 12030 660, 6969 11985 663, 6949 11941 666, 6931 11898 666, 6914 11858 670, 6897 11819 671, 6881 11782 672, 6866 11744 674, 6851 11705 676, 6837 11667 678, 6825 11625 681, 6812 11580 685, 6803 11535 689, 6795 11489 694, 6786 11443 699, 6779 11398 703, 6773 11354 706, 6769 11310 711, 6766 11267 714, 6763 11226 714, 6760 11185 717, 6758 11148 716, 6757 11112 718, 6753 11080 720, 6751 11050 721, 6750 11018 722, 6747 10989 723, 6744 10960 726, 6743 10930 726, 6740 10900 728, 6737 10867 729, 6734 10835 731, 6731 10803 732, 6726 10771 734, 6723 10741 736, 6720 10712 738, 6717 10685 739, 6715 10665 742, 6714 10645 743, 6712 10631 744, 6712 10618 746, 6711 10604 748, 6711 10597 750, 6709 10585 752, 6709 10580 753, 6709 10574 749, 6709 10569 749, 6709 10569 749, 6708 10568 749, 6708 10568 754, 6708 10567 754, 6708 10565 754, 6708 10563 755, 6708 10562 751, 6706 10555 752, 6706 10548 749, 6706 10537 749, 6706 10525 749, 6706 10513 749, 6706 10501 749, 6706 10489 749, 6706 10476 750, 6706 10464 751, 6706 10452 751, 6706 10447 752, 6706 10442 752, 6706 10442 752, 6706 10440 752, 6706 10440 751, 6706 10439 748, 6708 10437 747, 6708 10435 745, 6708 10435 744, 6709 10432 744, 6712 10428 743, 6718 10422 744, 6729 10413 744, 6741 10401 744, 6755 10390 744, 6769 10376 745, 6786 10363 745, 6802 10348 746, 6819 10331 746, 6835 10314 746, 6852 10297 747, 6867 10285 746, 6883 10272 746, 6899 10260 746, 6916 10249 746, 6935 10240 746, 6958 10231 745, 6981 10222 745, 7009 10213 745, 7036 10206 744, 7068 10197 744, 7100 10190 744, 7136 10182 745, 7172 10174 745, 7214 10164 745, 7254 10154 745, 7296 10142 744, 7341 10131 745, 7386 10118 745, 7431 10108 745, 7476 10099 745, 7522 10089 745, 7568 10082 745, 7617 10077 745, 7664 10072 745, 7713 10069 745, 7760 10067 745, 7805 10064 746, 7851 10060 745, 7896 10057 745, 7942 10052 745, 7986 10047 746, 8032 10044 746, 8076 10040 746, 8119 10037 746, 8164 10034 746, 8209 10032 747, 8256 10031 747, 8304 10031 747, 8350 10031 747, 8396 10031 747, 8441 10032 747, 8486 10037 747, 8530 10042 747, 8572 10045 747, 8615 10050 746, 8655 10054 746, 8695 10057 746, 8735 10060 747, 8774 10061 748, 8816 10061 748, 8862 10061 748, 8911 10060 748, 8962 10054 748, 9015 10045 749, 9070 10038 750, 9126 10031 750, 9180 10023 750, 9237 10017 749, 9293 10011 749, 9349 10005 749, 9406 10000 750, 9460 9997 750, 9516 9994 751, 9572 9993 750, 9627 9992 751, 9682 9990 751, 9734 9988 751, 9783 9987 752, 9834 9987 752, 9884 9985 752, 9932 9985 752, 9982 9983 752, 10032 9982 752, 10082 9981 752, 10136 9981 752, 10189 9981 752, 10243 9981 752, 10298 9981 752, 10353 9981 753, 10407 9981 753, 10462 9981 753, 10515 9981 753, 10567 9981 754, 10620 9981 755, 10673 9981 756, 10726 9981 756, 10781 9981 757, 10835 9981 756, 10892 9981 756, 10950 9981 756, 11007 9980 757, 11063 9978 759, 11119 9976 757, 11174 9975 755, 11229 9975 755, 11282 9975 755, 11333 9975 755, 11385 9975 756, 11437 9975 757, 11488 9975 756, 11540 9975 757, 11593 9975 757, 11646 9975 756, 11700 9973 757, 11755 9968 759, 11811 9963 759, 11869 9956 759, 11927 9944 760, 11988 9932 761, 12048 9919 762, 12111 9905 763, 12173 9890 763, 12235 9878 760, 12299 9865 761, 12361 9855 759, 12422 9847 759, 12481 9843 759, 12539 9838 755, 12595 9836 755, 12650 9836 755, 12702 9836 754, 12756 9836 754, 12809 9836 755, 12864 9836 755, 12919 9835 756, 12974 9832 757, 13030 9829 759, 13087 9824 759, 13143 9818 759, 13201 9811 759, 13258 9801 759, 13318 9791 759, 13377 9781 760, 13436 9769 762, 13498 9760 763, 13561 9747 763, 13621 9736 763, 13682 9726 761, 13740 9719 761, 13795 9715 761, 13849 9711 761, 13900 9711 761, 13951 9711 762, 13999 9711 761, 14048 9709 761, 14096 9709 761, 14145 9707 761, 14195 9704 761, 14246 9701 762, 14298 9699 762, 14351 9694 762, 14405 9688 762, 14456 9682 762, 14508 9676 762, 14560 9668 762, 14609 9661 762, 14661 9654 762, 14710 9649 764, 14758 9642 764, 14805 9636 764, 14852 9630 764, 14899 9626 763, 14945 9619 763, 14991 9612 763, 15033 9607 763, 15076 9598 764, 15116 9593 764, 15157 9585 766, 15200 9578 766, 15242 9569 766, 15285 9561 767, 15327 9552 765, 15370 9544 765, 15413 9535 765, 15453 9527 766, 15494 9519 766, 15537 9513 767, 15579 9509 766, 15622 9503 766, 15664 9498 765, 15705 9493 765, 15748 9489 766, 15789 9485 766, 15829 9480 766, 15871 9477 765, 15912 9474 765, 15955 9471 764, 15995 9467 765, 16038 9463 766, 16081 9458 766, 16123 9455 766, 16167 9451 765, 16211 9448 765, 16254 9445 765, 16300 9443 765, 16344 9440 765, 16387 9438 765, 16428 9435 766, 16467 9433 766, 16509 9431 766, 16548 9428 766, 16587 9424 765, 16629 9419 766, 16669 9414 767, 16710 9411 767, 16753 9407 767, 16795 9404 767, 16838 9401 765, 16882 9399 765, 16926 9394 765, 16971 9392 766, 17017 9390 766, 17061 9387 766, 17107 9385 766, 17149 9382 765, 17193 9380 765, 17237 9378 766, 17281 9377 767, 17327 9375 767, 17372 9372 768, 17418 9368 767, 17464 9365 766, 17515 9360 766, 17565 9353 766, 17618 9348 766, 17673 9340 766, 17727 9331 766, 17784 9324 767, 17840 9315 768, 17896 9307 767, 17952 9299 767, 18007 9292 767, 18061 9284 767, 18113 9278 768, 18166 9272 768, 18218 9266 768, 18271 9261 769, 18324 9254 767, 18377 9249 768, 18427 9244 768, 18478 9239 767, 18526 9235 768, 18575 9230 768, 18621 9225 770, 18669 9220 770, 18715 9215 771, 18760 9210 768, 18802 9206 768, 18846 9203 768, 18889 9199 768, 18932 9198 772, 18972 9196 771, 19013 9194 771, 19053 9193 771, 19091 9191 768, 19126 9189 768, 19159 9186 769, 19191 9186 768, 19221 9186 771, 19251 9186 771, 19280 9186 769, 19306 9186 769, 19332 9186 767, 19355 9184 767, 19371 9182 765, 19390 9181 765, 19402 9179 764, 19416 9179 763, 19435 9178 763, 19448 9178 763, 19465 9178 763, 19478 9178 763, 19491 9178 763, 19510 9178 763, 19523 9178 764, 19543 9178 765, 19565 9178 765, 19585 9176 765, 19613 9174 766, 19640 9172 766, 19668 9169 765, 19695 9166 765, 19722 9161 765, 19748 9158 765, 19775 9155 765, 19799 9152 764, 19824 9149 764, 19845 9146 763, 19867 9146 763, 19889 9146 763, 19905 9146 765, 19922 9146 765, 19942 9146 765, 19956 9146 765, 19977 9146 764, 19997 9146 764, 20015 9146 766, 20035 9146 766, 20054 9146 766, 20071 9146 766, 20085 9146 764, 20104 9146 764, 20125 9146 764, 20138 9146 764, 20158 9146 765, 20178 9146 765, 20190 9146 765, 20211 9146 765, 20229 9146 765, 20246 9146 765, 20265 9146 769, 20281 9147 768, 20298 9149 769, 20311 9151 768, 20330 9151 765, 20347 9152 765, 20359 9152 764, 20376 9154 764, 20389 9154 764, 20401 9154 764, 20412 9155 766, 20427 9155 766, 20438 9155 766, 20451 9155 766, 20464 9155 765, 20476 9155 765, 20487 9155 767, 20499 9155 767, 20510 9155 767, 20521 9155 768, 20532 9155 764, 20538 9155 764, 20550 9155 764, 20555 9155 764, 20567 9155 764, 20578 9155 763, 20587 9155 762, 20599 9157 762, 20607 9158 762, 20616 9160 762, 20621 9161 767, 20630 9164 768, 20635 9167 771, 20642 9172 771, 20651 9176 771, 20661 9179 771, 20670 9182 771, 20678 9186 771, 20687 9186 771, 20697 9189 771, 20706 9190 769, 20716 9191 767, 20730 9194 767, 20741 9196 765, 20755 9201 767, 20764 9203 767, 20772 9206 766, 20784 9211 767, 20791 9215 766, 20803 9223 765, 20811 9230 764, 20821 9239 764, 20829 9249 764, 20835 9257 764, 20843 9269 764, 20850 9281 764, 20855 9289 763, 20862 9303 764, 20866 9310 764, 20873 9316 764, 20878 9324 763, 20884 9331 764, 20888 9339 764, 20894 9346 764, 20904 9357 765, 20909 9363 765, 20918 9373 765, 20927 9385 765, 20935 9397 764, 20946 9411 764, 20956 9428 765, 20966 9443 765, 20975 9457 766, 20983 9472 766, 20995 9488 765, 21005 9503 765, 21014 9518 766, 21025 9532 765, 21037 9549 765, 21049 9566 765, 21061 9585 764, 21073 9605 764, 21086 9624 764, 21098 9645 765, 21109 9667 766, 21122 9688 766, 21134 9711 767, 21145 9733 768, 21154 9757 767, 21163 9782 767, 21170 9808 770, 21177 9835 769, 21184 9864 773, 21189 9890 773, 21194 9912 773, 21197 9929 773, 21202 9944 772, 21206 9960 771, 21207 9970 771, 21210 9987 771, 21213 10002 772, 21215 10012 774, 21218 10029 774, 21219 10040 776, 21219 10049 776, 21220 10060 778, 21220 10064 779, 21222 10069 779, 21222 10074 780, 21222 10081 782, 21222 10086 782, 21222 10091 784, 21222 10091 786, 21222 10091 786, 21222 10091 789, 21222 10093 789, 21223 10094 789, 21223 10096 790, 21223 10098 790, 21223 10099 790, 21223 10101 789, 21223 10101 787, 21223 10103 786, 21223 10103 787, 21223 10106 786, 21223 10106 785, 21223 10106 784, 21223 10106 782, 21223 10106 780, 21223 10106 776, 21223 10108 768, 21223 10108 748, 21223 10108 708, 21223 10110 643, 21225 10110 537, 21225 10110 357, 21226 10110 87</trace>
  <trace timeOffset="143052.19" brushRef="#br0" contextRef="#ctx0"> 11783 11779 174, 11783 11779 199, 11783 11779 226, 11783 11779 254, 11783 11779 286, 11783 11779 316, 11783 11779 346, 11783 11779 375, 11783 11779 400, 11780 11698 422, 11780 11693 441, 11780 11688 457, 11780 11688 473, 11780 11686 490, 11780 11686 511, 11780 11684 529, 11780 11683 546, 11780 11681 561, 11780 11680 572, 11781 11679 578, 11781 11676 580, 11783 11676 581, 11783 11676 581, 11784 11676 581, 11788 11676 581, 11797 11684 579, 11806 11700 578, 11816 11722 577, 11823 11746 577, 11830 11774 581, 11834 11806 582, 11837 11839 587, 11837 11876 589, 11837 11914 591, 11837 11950 594, 11837 11988 597, 11837 12026 602, 11834 12064 608, 11832 12100 612, 11830 12134 615, 11829 12165 618, 11829 12194 621, 11829 12222 627, 11829 12247 633, 11829 12272 640, 11829 12294 646, 11830 12310 652, 11833 12326 657, 11836 12341 663, 11837 12354 668, 11842 12371 673, 11845 12387 678, 11848 12400 684, 11851 12416 688, 11852 12426 694, 11855 12438 699, 11856 12448 704, 11856 12453 711, 11857 12458 716, 11857 12463 720, 11859 12468 726, 11859 12472 728, 11860 12478 731, 11860 12478 735, 11860 12478 735, 11860 12478 736, 11860 12480 736, 11862 12481 733, 11862 12483 733, 11863 12485 732, 11863 12485 732, 11865 12486 733, 11866 12486 734, 11868 12487 735, 11869 12487 735, 11871 12487 737, 11872 12489 738, 11878 12489 739, 11885 12489 742, 11889 12489 743, 11898 12487 745, 11903 12486 748, 11905 12485 749, 11911 12478 749, 11914 12473 750, 11920 12465 751, 11924 12455 750, 11927 12446 750, 11931 12434 748, 11933 12424 742, 11936 12414 732, 11937 12407 716, 11937 12397 691, 11937 12392 655, 11937 12385 603, 11937 12376 531, 11936 12373 433, 11928 12366 302, 11923 12360 132</trace>
  <trace timeOffset="143644.22" brushRef="#br0" contextRef="#ctx0"> 11642 12039 41, 11642 12039 66, 11642 12039 93, 11642 12039 122, 11642 12039 155, 11642 12039 189, 11642 12039 228, 11642 12039 267, 11642 12039 307, 11642 12039 344, 11584 12010 380, 11579 12010 415, 11576 12008 453, 11576 12008 491, 11574 12005 531, 11574 12005 563, 11573 12005 590, 11571 12005 611, 11570 12005 627, 11569 12003 642, 11567 12003 654, 11566 12003 664, 11566 12002 672, 11564 12002 677, 11564 12000 680, 11564 12000 684, 11564 11998 687, 11566 11997 689, 11577 11993 691, 11596 11990 694, 11620 11983 696, 11646 11979 698, 11675 11973 702, 11704 11967 705, 11735 11960 708, 11762 11951 710, 11791 11943 713, 11817 11935 714, 11842 11928 718, 11865 11921 720, 11886 11916 722, 11901 11913 724, 11918 11908 724, 11928 11906 724, 11939 11904 726, 11952 11901 726, 11962 11901 726, 11974 11901 726, 11979 11901 727, 11989 11901 728, 11995 11901 729, 11999 11901 731, 12005 11901 732, 12005 11901 734, 12011 11901 737, 12017 11901 741, 12021 11901 747, 12027 11901 753, 12027 11901 757, 12027 11901 762, 12027 11901 765, 12028 11901 767, 12030 11901 771, 12031 11901 772, 12033 11901 773, 12034 11901 772, 12037 11901 771, 12038 11901 770, 12040 11901 769, 12041 11901 766, 12043 11901 759, 12043 11901 748, 12044 11901 723, 12044 11901 685, 12046 11901 619, 12048 11905 525, 12053 11909 364, 12059 11918 106</trace>
  <trace timeOffset="144304.25" brushRef="#br0" contextRef="#ctx0"> 12129 12120 317, 12129 12120 336, 12129 12120 364, 12129 12120 396, 12129 12120 422, 12129 12120 443, 12129 12120 458, 12129 12120 470, 12129 12120 482, 12129 12120 493, 12118 12126 503, 12117 12128 513, 12117 12128 520, 12115 12129 529, 12115 12129 540, 12112 12137 548, 12111 12149 557, 12108 12160 565, 12106 12177 572, 12103 12196 578, 12102 12214 586, 12099 12233 591, 12096 12250 596, 12095 12260 600, 12093 12266 600, 12093 12279 602, 12093 12284 603, 12093 12296 603, 12093 12307 604, 12095 12316 604, 12100 12325 604, 12106 12331 606, 12112 12339 606, 12118 12343 606, 12124 12348 606, 12128 12351 607, 12137 12354 608, 12141 12355 608, 12145 12356 608, 12150 12358 609, 12156 12358 609, 12163 12358 610, 12173 12358 611, 12183 12358 614, 12193 12356 618, 12202 12354 619, 12211 12348 621, 12219 12346 622, 12228 12340 622, 12236 12336 622, 12245 12329 623, 12255 12323 623, 12264 12317 623, 12273 12311 624, 12281 12305 622, 12290 12299 622, 12299 12294 622, 12306 12291 622, 12314 12286 624, 12322 12281 625, 12325 12279 627, 12332 12272 631, 12335 12269 634, 12339 12262 638, 12346 12255 644, 12349 12247 649, 12354 12237 657, 12355 12225 667, 12356 12208 679, 12356 12189 693, 12356 12167 705, 12354 12147 718, 12348 12128 727, 12345 12112 733, 12338 12100 739, 12335 12088 742, 12332 12085 746, 12328 12075 748, 12326 12071 750, 12323 12066 752, 12322 12063 754, 12322 12063 755, 12322 12061 755, 12322 12061 754, 12322 12059 752, 12320 12059 751, 12319 12058 749, 12317 12056 746, 12316 12056 741, 12314 12055 734, 12313 12055 719, 12305 12055 690, 12299 12055 634, 12287 12055 532, 12270 12055 293, 12260 12056 23</trace>
  <trace timeOffset="155835.9" brushRef="#br0" contextRef="#ctx0"> 22882 8494 373, 22882 8494 379, 22882 8494 391, 22882 8494 406, 22882 8494 421, 22882 8494 433, 22882 8494 443, 22882 8494 451, 22882 8494 465, 22882 8494 481, 22919 8460 503, 22931 8459 524, 22951 8459 544, 22968 8459 559, 22990 8459 571, 23010 8468 580, 23029 8482 587, 23048 8499 594, 23067 8523 597, 23083 8550 601, 23100 8580 603, 23115 8612 607, 23127 8646 609, 23138 8678 610, 23147 8714 611, 23155 8749 612, 23159 8782 614, 23162 8816 615, 23162 8850 619, 23162 8884 624, 23162 8918 633, 23161 8953 641, 23156 8990 649, 23150 9026 654, 23143 9063 660, 23138 9097 664, 23129 9134 663, 23120 9171 666, 23110 9203 664, 23098 9239 664, 23087 9271 664, 23071 9301 663, 23056 9331 664, 23038 9361 664, 23019 9389 668, 22999 9414 669, 22977 9440 670, 22953 9460 672, 22928 9482 672, 22905 9503 673, 22877 9522 675, 22850 9544 676, 22819 9564 677, 22789 9588 676, 22756 9610 674, 22720 9635 674, 22685 9661 675, 22649 9685 675, 22614 9709 678, 22581 9731 677, 22549 9753 677, 22522 9774 677, 22497 9796 678, 22476 9817 681, 22456 9836 681, 22438 9856 684, 22422 9876 683, 22403 9894 683, 22384 9912 683, 22365 9929 684, 22342 9946 684, 22319 9963 685, 22293 9980 686, 22268 9996 686, 22242 10012 688, 22216 10029 689, 22191 10044 691, 22166 10061 694, 22143 10074 698, 22121 10089 702, 22102 10101 706, 22089 10111 710, 22081 10115 712, 22078 10118 714, 22073 10120 713, 22071 10123 713, 22068 10125 714, 22065 10128 714, 22065 10128 716, 22063 10128 718, 22063 10128 720, 22063 10128 722, 22062 10130 726, 22060 10130 726, 22057 10130 727, 22052 10127 727, 22048 10118 726, 22040 10106 724, 22034 10089 723, 22027 10069 722, 22020 10050 720, 22017 10031 719, 22014 10015 718, 22013 9996 718, 22013 9973 719, 22013 9951 720, 22013 9922 721, 22016 9897 722, 22020 9873 723, 22024 9855 720, 22028 9838 722, 22030 9828 720, 22033 9815 722, 22034 9806 724, 22036 9801 723, 22037 9796 724, 22037 9796 726, 22037 9794 726, 22037 9794 727, 22037 9793 728, 22039 9791 726, 22039 9789 726, 22039 9789 726, 22039 9789 726, 22039 9786 726, 22039 9786 726, 22039 9786 726, 22039 9786 726, 22039 9786 726, 22039 9789 724, 22039 9801 726, 22036 9818 729, 22033 9840 728, 22030 9861 731, 22027 9876 731, 22024 9893 731, 22019 9910 732, 22013 9926 732, 22007 9948 732, 22002 9963 731, 21997 9976 733, 21990 9992 733, 21987 10002 734, 21979 10017 735, 21974 10031 736, 21971 10038 737, 21965 10052 739, 21961 10061 741, 21958 10072 743, 21956 10082 743, 21955 10086 743, 21955 10099 744, 21955 10106 744, 21955 10111 744, 21955 10123 744, 21955 10130 744, 21955 10135 744, 21955 10147 744, 21955 10152 744, 21955 10159 743, 21955 10164 744, 21955 10164 744, 21955 10164 744, 21955 10164 744, 21955 10171 744, 21955 10176 744, 21955 10181 745, 21955 10187 746, 21955 10187 747, 21955 10187 748, 21955 10187 750, 21955 10189 753, 21955 10190 755, 21956 10192 759, 21956 10192 760, 21958 10193 763, 21959 10193 767, 21961 10193 769, 21963 10194 772, 21971 10194 773, 21977 10194 772, 21988 10194 772, 22001 10194 772, 22013 10194 772, 22031 10194 772, 22045 10193 772, 22065 10192 772, 22085 10190 771, 22102 10189 771, 22122 10187 772, 22140 10187 771, 22160 10186 770, 22173 10186 770, 22193 10186 769, 22206 10186 771, 22216 10186 771, 22227 10186 771, 22231 10186 771, 22238 10187 770, 22241 10189 769, 22244 10192 769, 22247 10193 769, 22251 10196 768, 22253 10199 768, 22254 10204 767, 22256 10208 767, 22260 10216 767, 22262 10221 767, 22263 10224 768, 22267 10229 768, 22267 10229 768, 22267 10229 768, 22267 10229 768, 22268 10231 768, 22268 10233 771, 22270 10234 772, 22270 10234 772, 22270 10236 773, 22271 10236 773, 22271 10236 774, 22271 10239 774, 22273 10239 774, 22273 10240 773, 22273 10241 774, 22273 10243 774, 22273 10244 775, 22273 10244 776, 22273 10246 777, 22273 10246 779, 22273 10248 780, 22273 10248 783, 22271 10248 785, 22271 10249 786, 22270 10249 787, 22270 10249 785, 22268 10249 785, 22267 10249 785, 22262 10248 786, 22259 10241 787, 22253 10233 787, 22244 10219 786, 22237 10207 786, 22227 10194 786, 22219 10182 787, 22211 10169 792, 22201 10155 792, 22191 10137 790, 22182 10118 790, 22172 10099 787, 22166 10079 787, 22162 10065 789, 22157 10050 789, 22154 10040 790, 22151 10028 790, 22148 10015 790, 22144 10003 790, 22142 9993 790, 22140 9987 792, 22139 9976 792, 22137 9972 793, 22136 9968 795, 22136 9963 796, 22134 9958 796, 22133 9953 797, 22131 9949 794, 22131 9944 794, 22131 9944 794, 22130 9943 793, 22130 9943 794, 22130 9941 795, 22128 9939 793, 22128 9939 794, 22128 9936 794, 22128 9936 794, 22128 9934 797, 22127 9932 798, 22127 9931 798, 22127 9929 798, 22127 9927 797, 22125 9926 796, 22125 9924 797, 22125 9922 795, 22124 9922 793, 22124 9922 792, 22124 9922 789, 22120 9922 789, 22117 9922 789, 22111 9931 790, 22104 9944 789, 22101 9953 789, 22094 9968 789, 22088 9982 789, 22079 9996 789, 22071 10014 789, 22060 10031 787, 22050 10047 787, 22040 10065 787, 22028 10084 786, 22016 10101 786, 22004 10118 786, 21990 10135 785, 21975 10149 785, 21961 10162 786, 21952 10174 786, 21943 10182 787, 21937 10189 787, 21934 10192 787, 21930 10196 787, 21930 10196 787, 21929 10196 787, 21929 10196 789, 21929 10197 789, 21928 10197 790, 21928 10199 790, 21926 10199 787, 21926 10199 787, 21926 10201 789, 21926 10201 790, 21926 10201 790, 21926 10202 790, 21926 10202 790, 21926 10202 790, 21929 10202 790, 21936 10202 789, 21949 10202 790, 21968 10202 792, 21985 10202 792, 22010 10199 792, 22031 10194 792, 22053 10190 793, 22076 10184 793, 22098 10179 794, 22115 10176 794, 22131 10175 793, 22143 10174 794, 22150 10174 793, 22160 10172 793, 22165 10172 792, 22169 10171 792, 22176 10171 792, 22176 10171 792, 22176 10171 792, 22176 10171 792, 22177 10171 792, 22179 10171 790, 22180 10171 792, 22182 10171 792, 22183 10171 792, 22185 10171 792, 22186 10171 792, 22188 10171 792, 22189 10171 792, 22189 10171 792, 22191 10171 792, 22191 10171 792, 22192 10171 792, 22192 10171 792, 22192 10171 792, 22193 10171 792, 22193 10171 792, 22193 10171 792, 22193 10171 793, 22193 10171 793, 22193 10171 794, 22191 10171 796, 22182 10169 797, 22172 10164 798, 22159 10155 798, 22148 10144 798, 22137 10131 799, 22125 10113 798, 22115 10094 799, 22105 10076 799, 22097 10057 799, 22088 10037 799, 22079 10017 800, 22071 10000 799, 22060 9983 801, 22050 9968 801, 22043 9956 801, 22036 9944 800, 22031 9936 800, 22026 9927 800, 22019 9919 801, 22016 9915 800, 22011 9907 800, 22010 9905 800, 22007 9900 800, 22005 9897 802, 22005 9897 802, 22002 9893 804, 22001 9888 805, 22000 9883 805, 21998 9881 802, 21998 9881 801, 21997 9878 802, 21997 9878 802, 21997 9878 806, 21997 9876 807, 21997 9875 803, 21997 9873 804, 21997 9871 800, 21997 9870 800, 21997 9868 805, 21997 9867 804, 21997 9867 807, 21997 9865 807, 21997 9865 805, 21997 9865 803, 21997 9865 803, 21997 9865 803, 21995 9867 804, 21994 9873 804, 21990 9885 805, 21985 9900 804, 21982 9910 804, 21978 9927 804, 21975 9944 802, 21971 9961 802, 21965 9983 802, 21959 10005 801, 21954 10026 802, 21949 10049 802, 21943 10072 801, 21937 10094 801, 21933 10111 801, 21929 10128 800, 21926 10139 800, 21925 10149 799, 21922 10160 799, 21920 10164 800, 21920 10171 801, 21920 10171 801, 21919 10171 801, 21919 10171 801, 21919 10172 802, 21919 10174 803, 21919 10175 806, 21919 10175 806, 21919 10176 805, 21920 10178 806, 21930 10181 804, 21942 10182 805, 21958 10187 806, 21974 10190 805, 21984 10193 806, 22001 10197 805, 22017 10202 804, 22033 10207 804, 22048 10211 804, 22065 10216 803, 22079 10219 804, 22095 10221 804, 22110 10224 802, 22127 10226 803, 22137 10228 803, 22150 10229 803, 22162 10231 805, 22168 10231 805, 22173 10233 805, 22179 10233 806, 22183 10233 805, 22188 10233 805, 22193 10234 805, 22193 10234 804, 22193 10234 803, 22193 10234 803, 22195 10234 803, 22196 10236 804, 22198 10236 804, 22199 10236 805, 22201 10236 805, 22202 10236 805, 22204 10236 807, 22204 10236 807, 22206 10236 808, 22206 10239 809, 22208 10239 809, 22208 10239 810, 22209 10239 812, 22209 10239 813, 22209 10239 816, 22211 10239 817, 22211 10234 818, 22211 10221 819, 22204 10202 819, 22195 10179 819, 22185 10159 820, 22173 10139 819, 22162 10120 819, 22151 10101 819, 22140 10084 818, 22131 10065 817, 22124 10045 818, 22120 10032 817, 22115 10017 817, 22111 10008 817, 22110 9997 817, 22107 9987 816, 22105 9982 817, 22104 9972 817, 22102 9968 816, 22101 9963 817, 22101 9958 817, 22101 9958 817, 22099 9956 817, 22099 9956 817, 22098 9956 816, 22098 9953 816, 22097 9951 816, 22097 9951 816, 22095 9949 817, 22095 9948 817, 22094 9946 817, 22094 9944 817, 22092 9943 817, 22092 9941 816, 22091 9939 816, 22091 9939 815, 22089 9939 814, 22089 9936 814, 22088 9936 814, 22088 9936 813, 22088 9936 813, 22088 9934 813, 22088 9934 813, 22086 9932 813, 22086 9932 813, 22086 9931 810, 22086 9931 805, 22086 9931 794, 22085 9929 749, 22085 9929 642, 22081 9924 342, 22078 9919 30</trace>
</ink>
</file>

<file path=ppt/ink/ink4.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23455 10074 321, 23455 10074 367, 23455 10074 420, 23455 10074 471, 23455 10074 515, 23455 10074 550, 23455 10074 581, 23455 10074 608, 23455 10074 627, 23455 10074 644, 23418 9985 657, 23404 9961 670, 23388 9936 683, 23372 9910 693, 23355 9885 704, 23340 9861 712, 23323 9841 717, 23307 9824 720, 23289 9811 724, 23278 9801 727, 23262 9796 730, 23246 9793 733, 23227 9793 738, 23204 9794 740, 23184 9806 743, 23162 9823 748, 23141 9847 748, 23124 9875 753, 23109 9905 752, 23100 9936 750, 23095 9970 749, 23095 10005 748, 23095 10042 748, 23103 10077 748, 23113 10113 747, 23126 10147 746, 23139 10178 745, 23153 10207 744, 23168 10234 745, 23182 10256 745, 23197 10277 746, 23213 10290 747, 23227 10302 746, 23240 10309 747, 23253 10314 748, 23272 10314 750, 23289 10314 752, 23314 10314 753, 23337 10301 754, 23360 10285 754, 23383 10261 753, 23408 10234 754, 23431 10204 753, 23455 10169 753, 23476 10132 753, 23496 10096 753, 23512 10060 751, 23523 10022 753, 23531 9983 752, 23534 9944 754, 23534 9902 755, 23531 9856 752, 23521 9808 753, 23508 9757 751, 23495 9701 751, 23481 9647 753, 23467 9595 753, 23454 9544 754, 23443 9504 755, 23432 9469 757, 23427 9447 759, 23424 9435 761, 23421 9426 762, 23418 9421 763, 23417 9416 764, 23415 9414 764, 23415 9414 765, 23414 9411 765, 23414 9411 764, 23414 9411 764, 23412 9411 763, 23412 9411 762, 23411 9411 763, 23411 9411 762, 23411 9426 763, 23411 9450 762, 23412 9483 761, 23421 9524 760, 23429 9569 762, 23443 9619 762, 23457 9668 763, 23472 9719 763, 23487 9769 761, 23503 9818 764, 23518 9867 763, 23532 9912 766, 23545 9956 767, 23557 9993 766, 23569 10026 767, 23578 10055 766, 23589 10079 766, 23597 10098 766, 23604 10111 767, 23612 10122 767, 23620 10131 767, 23626 10139 767, 23639 10147 767, 23646 10151 767, 23657 10154 766, 23668 10157 767, 23680 10159 766, 23698 10159 766, 23714 10159 766, 23736 10155 766, 23752 10147 766, 23768 10139 766, 23781 10127 765, 23794 10111 764, 23804 10094 763, 23813 10074 762, 23823 10055 761, 23829 10031 761, 23833 10005 761, 23836 9978 761, 23836 9946 761, 23836 9912 759, 23836 9878 759, 23836 9844 757, 23836 9814 759, 23836 9793 760, 23836 9779 762, 23836 9774 764, 23836 9774 764, 23836 9772 765, 23836 9772 765, 23836 9772 763, 23836 9769 762, 23836 9769 761, 23836 9769 761, 23836 9781 761, 23839 9801 761, 23846 9833 764, 23852 9873 766, 23859 9914 769, 23865 9956 770, 23872 9994 770, 23880 10029 769, 23889 10061 769, 23898 10089 769, 23909 10111 770, 23920 10132 772, 23930 10149 772, 23940 10160 775, 23947 10171 777, 23953 10176 778, 23960 10182 779, 23969 10190 780, 23976 10194 780, 23983 10199 781, 23988 10201 783, 23998 10201 784, 24008 10201 785, 24021 10193 784, 24040 10179 784, 24054 10164 783, 24070 10144 783, 24083 10122 782, 24094 10096 782, 24105 10069 780, 24114 10038 780, 24120 10005 780, 24125 9973 780, 24129 9939 782, 24131 9910 783, 24131 9886 784, 24132 9873 781, 24132 9861 782, 24132 9855 780, 24132 9849 781, 24132 9844 781, 24132 9844 782, 24132 9843 781, 24132 9843 782, 24132 9843 785, 24132 9856 784, 24132 9878 790, 24129 9910 789, 24128 9944 789, 24126 9980 790, 24126 10015 789, 24126 10050 789, 24126 10084 789, 24126 10118 786, 24126 10147 785, 24128 10176 785, 24129 10196 784, 24132 10214 785, 24134 10224 784, 24137 10234 782, 24140 10244 780, 24141 10248 779, 24144 10251 778, 24151 10251 779, 24161 10251 777, 24176 10241 775, 24197 10224 772, 24216 10201 766, 24235 10172 762, 24254 10140 757, 24274 10103 754, 24293 10065 750, 24311 10025 747, 24329 9985 741, 24345 9948 739, 24358 9910 738, 24369 9881 734, 24375 9858 735, 24379 9844 733, 24381 9840 735, 24381 9840 737, 24381 9838 740, 24381 9838 741, 24381 9836 741, 24382 9836 742, 24382 9836 744, 24382 9840 750, 24382 9858 753, 24382 9885 759, 24382 9919 759, 24382 9956 759, 24382 9988 760, 24382 10022 761, 24382 10054 766, 24387 10082 768, 24392 10108 770, 24398 10132 771, 24404 10155 771, 24410 10175 771, 24416 10189 774, 24420 10201 774, 24424 10208 774, 24426 10213 774, 24428 10217 772, 24428 10217 773, 24428 10217 775, 24428 10217 778, 24430 10219 781, 24430 10219 783, 24431 10219 785, 24433 10219 786, 24436 10208 786, 24442 10189 787, 24448 10162 786, 24454 10135 787, 24462 10106 786, 24471 10076 785, 24481 10045 783, 24495 10015 782, 24510 9985 779, 24525 9958 779, 24542 9934 777, 24559 9914 777, 24569 9902 777, 24582 9890 776, 24591 9886 775, 24595 9883 774, 24605 9882 774, 24612 9882 774, 24622 9886 776, 24633 9898 776, 24641 9914 776, 24645 9934 777, 24647 9956 776, 24647 9980 777, 24647 10005 778, 24647 10029 779, 24647 10047 779, 24645 10065 779, 24644 10076 778, 24642 10082 778, 24642 10089 778, 24642 10089 778, 24642 10089 779, 24642 10089 779, 24642 10089 779, 24642 10091 779, 24642 10093 780, 24642 10093 781, 24642 10093 781, 24642 10093 782, 24642 10077 781, 24642 10057 781, 24648 10029 781, 24656 10000 782, 24667 9972 782, 24677 9944 782, 24689 9919 780, 24702 9897 780, 24715 9878 780, 24726 9865 779, 24736 9856 779, 24745 9851 778, 24750 9850 777, 24759 9850 776, 24768 9850 774, 24780 9859 773, 24794 9873 772, 24803 9886 772, 24810 9903 771, 24815 9922 770, 24819 9941 770, 24822 9963 769, 24823 9978 770, 24823 9996 770, 24825 10008 770, 24825 10020 770, 24825 10032 770, 24825 10038 769, 24826 10049 766, 24828 10054 761, 24829 10057 750, 24833 10064 721, 24836 10067 660, 24839 10069 544, 24851 10069 322, 24858 10067 44</trace>
  <trace timeOffset="1020.0584" brushRef="#br0" contextRef="#ctx0"> 24969 9841 467, 24969 9841 493, 24969 9841 526, 24969 9841 559, 24969 9841 589, 24969 9841 610, 24969 9841 622, 24969 9841 631, 24969 9841 637, 25001 9927 645, 25005 9949 651, 25008 9965 658, 25011 9981 667, 25013 9992 673, 25013 10003 680, 25014 10015 688, 25014 10020 698, 25016 10026 710, 25016 10026 723, 25016 10026 737, 25016 10026 750, 25016 10028 762, 25017 10029 774, 25017 10029 779, 25017 10029 785, 25017 10029 787, 25017 10028 787, 25019 10014 790, 25020 9996 789, 25024 9973 790, 25030 9951 790, 25037 9929 790, 25046 9910 790, 25055 9890 787, 25066 9875 787, 25078 9861 787, 25087 9850 787, 25098 9840 783, 25108 9832 782, 25115 9826 775, 25124 9820 773, 25133 9818 772, 25139 9818 771, 25147 9818 774, 25162 9821 773, 25172 9831 776, 25183 9840 774, 25190 9851 775, 25196 9865 773, 25199 9875 774, 25205 9890 774, 25208 9900 774, 25209 9912 775, 25213 9924 775, 25215 9936 776, 25218 9946 776, 25218 9951 776, 25219 9956 776, 25219 9956 776, 25219 9956 776, 25219 9956 777, 25219 9958 777, 25221 9960 777, 25221 9961 778, 25222 9963 778, 25222 9963 779, 25225 9963 779, 25231 9958 778, 25238 9946 777, 25248 9927 776, 25257 9906 774, 25266 9883 774, 25276 9862 774, 25284 9841 771, 25293 9823 771, 25299 9809 768, 25305 9801 767, 25307 9799 766, 25312 9797 765, 25316 9796 765, 25321 9794 764, 25328 9794 763, 25336 9797 762, 25342 9803 759, 25351 9814 755, 25357 9828 756, 25360 9836 751, 25364 9851 751, 25367 9862 744, 25368 9871 732, 25370 9882 718, 25370 9886 695, 25371 9893 666, 25371 9893 619, 25371 9893 561, 25371 9893 492, 25373 9894 416, 25374 9895 341, 25376 9895 268, 25381 9895 202, 25389 9893 150, 25401 9883 116, 25413 9870 93, 25426 9855 87, 25433 9844 92, 25442 9833 114, 25448 9828 150, 25455 9820 199, 25462 9814 252, 25465 9811 306, 25468 9809 359, 25468 9809 410, 25468 9808 459, 25468 9808 502, 25472 9808 542, 25477 9808 576, 25483 9813 600, 25490 9820 621, 25491 9823 633, 25494 9828 640, 25494 9828 643, 25497 9829 645, 25501 9832 646, 25504 9833 649, 25513 9833 650, 25521 9833 649, 25533 9823 651, 25547 9811 649, 25559 9796 653, 25568 9782 657, 25576 9772 663, 25584 9760 671, 25588 9755 679, 25591 9750 691, 25594 9747 700, 25594 9747 712, 25597 9747 724, 25603 9762 738, 25610 9791 757, 25617 9838 783, 25621 9898 809, 25623 9973 837, 25623 10057 861, 25623 10147 877, 25623 10241 889, 25623 10333 896, 25623 10418 897, 25617 10497 899, 25611 10568 899, 25601 10630 897, 25591 10686 898, 25579 10735 895, 25565 10778 893, 25549 10815 891, 25530 10846 891, 25509 10871 889, 25488 10888 891, 25465 10900 891, 25441 10903 891, 25418 10903 891, 25396 10893 889, 25373 10871 889, 25354 10846 889, 25338 10814 891, 25325 10776 891, 25319 10738 891, 25318 10694 889, 25318 10648 886, 25322 10601 882, 25335 10554 873, 25350 10505 866, 25367 10460 852, 25386 10415 834, 25406 10375 804, 25426 10339 749, 25445 10307 633, 25465 10278 344, 25480 10251 42</trace>
  <trace timeOffset="3233.1848" brushRef="#br0" contextRef="#ctx0"> 26561 9672 357, 26561 9672 387, 26561 9672 422, 26561 9672 455, 26561 9672 482, 26561 9672 502, 26561 9672 518, 26561 9672 533, 26561 9672 552, 26561 9672 571, 26561 9672 588, 26526 9769 602, 26526 9797 612, 26526 9823 620, 26528 9847 623, 26534 9867 627, 26538 9882 631, 26544 9894 632, 26549 9902 635, 26555 9907 636, 26561 9914 636, 26564 9915 636, 26568 9919 634, 26573 9919 629, 26581 9917 623, 26593 9907 613, 26606 9894 600, 26617 9873 583, 26626 9849 570, 26632 9821 558, 26636 9791 553, 26640 9762 552, 26642 9740 556, 26642 9723 561, 26642 9711 570, 26642 9707 579, 26642 9703 590, 26642 9703 598, 26642 9701 607, 26642 9701 611, 26642 9699 614, 26642 9699 616, 26642 9699 618, 26646 9699 619, 26658 9699 620, 26678 9701 620, 26708 9703 617, 26743 9703 613, 26784 9689 604, 26828 9669 591, 26873 9642 569, 26917 9610 542, 26954 9574 513, 26986 9536 490, 27009 9500 478, 27024 9463 478, 27030 9431 483, 27031 9397 495, 27031 9365 509, 27021 9333 528, 27008 9301 554, 26989 9272 588, 26970 9249 628, 26954 9225 672, 26940 9211 710, 26928 9199 740, 26921 9193 762, 26918 9190 772, 26915 9189 780, 26915 9189 782, 26914 9189 781, 26914 9189 783, 26914 9203 783, 26914 9228 783, 26915 9264 786, 26921 9303 787, 26927 9345 792, 26931 9390 794, 26937 9440 799, 26940 9490 803, 26944 9544 811, 26945 9605 819, 26945 9668 831, 26945 9735 844, 26945 9806 855, 26945 9878 867, 26945 9951 874, 26945 10022 881, 26945 10089 887, 26945 10157 892, 26945 10219 897, 26950 10277 900, 26954 10330 903, 26959 10376 904, 26965 10419 906, 26969 10456 910, 26973 10489 910, 26976 10510 912, 26979 10530 912, 26980 10542 911, 26980 10547 911, 26982 10553 911, 26982 10553 910, 26982 10553 909, 26982 10553 908, 26982 10554 905, 26982 10555 903, 26982 10559 899, 26977 10560 894, 26965 10560 888, 26948 10560 880, 26930 10548 873, 26908 10528 862, 26889 10503 842, 26871 10471 825, 26856 10430 797, 26840 10386 771, 26828 10334 749, 26820 10280 726, 26813 10224 711, 26811 10174 699, 26811 10128 695, 26814 10086 695, 26824 10052 698, 26834 10023 700, 26848 9997 703, 26865 9975 706, 26882 9953 712, 26901 9934 718, 26921 9915 727, 26943 9898 736, 26965 9883 746, 26989 9870 756, 27014 9858 762, 27038 9849 767, 27063 9841 768, 27086 9838 769, 27111 9836 768, 27132 9836 765, 27150 9838 763, 27164 9843 760, 27174 9851 757, 27180 9859 754, 27180 9873 752, 27180 9894 752, 27174 9917 751, 27159 9948 752, 27138 9976 752, 27112 10003 753, 27085 10028 755, 27057 10049 759, 27031 10065 759, 27012 10076 764, 26996 10084 769, 26988 10089 773, 26983 10089 778, 26980 10093 780, 26980 10093 780, 26979 10093 779, 26979 10093 777, 26979 10098 776, 26989 10101 776, 27006 10106 775, 27028 10113 775, 27053 10115 774, 27080 10115 774, 27111 10115 772, 27144 10106 769, 27179 10093 766, 27217 10074 763, 27255 10052 759, 27293 10025 759, 27330 9996 755, 27365 9965 753, 27395 9931 752, 27424 9897 747, 27447 9865 747, 27465 9833 745, 27475 9806 746, 27481 9777 749, 27484 9757 751, 27484 9740 755, 27484 9731 759, 27484 9724 763, 27484 9719 768, 27484 9719 771, 27479 9719 774, 27470 9721 777, 27459 9731 781, 27444 9748 785, 27434 9769 792, 27428 9791 798, 27424 9814 799, 27424 9836 803, 27424 9858 802, 27430 9878 803, 27437 9893 804, 27444 9905 803, 27453 9912 804, 27462 9919 804, 27470 9922 804, 27479 9924 804, 27491 9924 804, 27501 9926 805, 27510 9926 807, 27519 9926 808, 27528 9919 810, 27538 9910 811, 27547 9897 812, 27560 9881 813, 27572 9862 815, 27585 9843 812, 27599 9820 814, 27616 9796 810, 27635 9772 811, 27658 9750 810, 27681 9728 809, 27706 9711 810, 27729 9697 808, 27747 9688 808, 27764 9683 809, 27778 9683 808, 27793 9683 808, 27807 9689 808, 27819 9701 806, 27827 9718 806, 27832 9740 808, 27833 9762 808, 27833 9786 811, 27833 9813 815, 27833 9831 814, 27833 9850 818, 27833 9864 816, 27835 9875 816, 27836 9886 814, 27838 9890 812, 27842 9897 807, 27847 9898 799, 27858 9898 785, 27872 9898 762, 27890 9894 727, 27910 9885 675, 27932 9873 604, 27953 9861 518, 27975 9847 424, 27992 9832 335, 28013 9817 269, 28029 9799 232, 28047 9781 222, 28063 9760 238, 28079 9738 273, 28092 9715 326, 28107 9694 392, 28117 9671 468, 28124 9654 540, 28131 9639 606, 28134 9629 663, 28135 9624 706, 28137 9619 743, 28137 9619 770, 28137 9619 792, 28137 9619 809, 28131 9619 825, 28117 9632 835, 28099 9650 847, 28079 9672 853, 28061 9699 858, 28044 9726 860, 28029 9755 860, 28018 9781 864, 28014 9806 862, 28013 9828 864, 28013 9846 861, 28018 9861 858, 28026 9870 858, 28037 9878 853, 28046 9881 850, 28058 9881 845, 28076 9881 840, 28091 9876 838, 28112 9865 835, 28131 9850 831, 28146 9832 831, 28163 9814 827, 28176 9796 827, 28192 9779 827, 28201 9769 827, 28208 9760 827, 28211 9760 828, 28211 9760 829, 28215 9760 831, 28225 9760 833, 28235 9765 835, 28250 9777 836, 28258 9793 837, 28266 9809 841, 28273 9828 839, 28283 9844 841, 28289 9856 836, 28293 9864 833, 28296 9867 827, 28300 9867 817, 28309 9867 803, 28319 9859 787, 28329 9846 775, 28335 9823 764, 28339 9796 761, 28339 9765 759, 28339 9731 759, 28338 9692 761, 28331 9653 764, 28323 9610 769, 28316 9561 774, 28310 9513 781, 28305 9460 784, 28302 9406 792, 28302 9353 794, 28302 9303 797, 28310 9257 800, 28319 9220 799, 28329 9193 803, 28338 9176 802, 28344 9167 806, 28352 9166 811, 28364 9169 816, 28383 9182 828, 28406 9206 837, 28426 9237 851, 28446 9274 861, 28464 9313 868, 28477 9356 872, 28487 9399 872, 28495 9443 872, 28501 9488 870, 28506 9529 867, 28507 9564 864, 28507 9598 860, 28507 9627 853, 28506 9651 844, 28500 9671 831, 28491 9686 816, 28483 9697 798, 28472 9704 777, 28461 9711 753, 28451 9715 726, 28436 9719 699, 28425 9721 676, 28415 9721 660, 28403 9723 648, 28396 9723 643, 28386 9723 638, 28381 9723 634, 28377 9723 631, 28372 9723 628, 28372 9723 628, 28372 9719 627, 28372 9709 629, 28375 9694 633, 28386 9672 638, 28401 9653 645, 28418 9630 650, 28438 9607 656, 28457 9583 661, 28478 9557 668, 28501 9532 674, 28523 9512 678, 28545 9493 681, 28566 9478 683, 28588 9469 683, 28607 9465 682, 28627 9465 684, 28646 9467 684, 28660 9478 687, 28676 9493 689, 28688 9513 691, 28698 9537 693, 28708 9564 694, 28717 9590 693, 28724 9612 693, 28731 9634 688, 28738 9649 681, 28741 9656 672, 28746 9664 660, 28747 9667 643, 28749 9669 609, 28751 9674 542, 28751 9674 415, 28751 9674 186</trace>
  <trace timeOffset="3381.1934" brushRef="#br0" contextRef="#ctx0"> 28708 9390 500, 28708 9390 535, 28708 9390 567, 28708 9390 594, 28708 9390 610, 28708 9390 612, 28708 9390 601, 28708 9390 573, 28708 9390 504, 28708 9390 359, 28717 9378 105</trace>
  <trace timeOffset="3832.2192" brushRef="#br0" contextRef="#ctx0"> 28857 9586 542, 28857 9586 582, 28857 9586 620, 28826 9664 649, 28814 9686 669, 28806 9704 679, 28800 9721 683, 28799 9731 682, 28798 9736 681, 28798 9743 678, 28798 9743 676, 28798 9747 675, 28806 9747 671, 28818 9747 666, 28831 9736 660, 28847 9721 655, 28863 9703 652, 28876 9683 653, 28890 9664 654, 28903 9645 657, 28912 9632 660, 28923 9619 663, 28931 9614 667, 28934 9610 672, 28938 9607 678, 28942 9607 686, 28952 9607 696, 28965 9617 708, 28983 9627 719, 28996 9639 726, 29007 9649 730, 29020 9654 731, 29037 9657 732, 29055 9657 731, 29078 9657 728, 29101 9653 720, 29122 9639 704, 29143 9622 686, 29163 9605 666, 29179 9585 652, 29195 9564 643, 29204 9551 644, 29210 9544 650, 29213 9540 664, 29213 9540 681, 29213 9540 702, 29214 9540 727, 29218 9547 751, 29223 9564 773, 29230 9586 793, 29240 9610 810, 29256 9636 823, 29276 9659 834, 29302 9681 842, 29331 9696 844, 29363 9707 842, 29393 9714 834, 29424 9715 816, 29451 9715 777, 29474 9715 686, 29490 9714 504, 29499 9711 200</trace>
  <trace timeOffset="4208.2407" brushRef="#br0" contextRef="#ctx0"> 26669 11148 777, 26669 11148 777, 26669 11148 773, 26669 11148 775, 26669 11148 774, 26669 11148 777, 26669 11148 782, 26797 11038 789, 26889 10992 798, 27001 10940 809, 27134 10890 822, 27279 10839 831, 27440 10790 839, 27608 10747 844, 27781 10707 848, 27958 10674 853, 28133 10647 858, 28302 10623 860, 28466 10604 862, 28624 10589 862, 28773 10579 864, 28915 10572 866, 29045 10569 868, 29166 10568 875, 29275 10568 881, 29374 10568 887, 29463 10568 892, 29538 10568 896, 29603 10569 900, 29658 10571 904, 29700 10572 904, 29729 10574 905, 29750 10575 903, 29762 10575 899, 29768 10575 896, 29773 10577 887, 29773 10577 870, 29773 10577 840, 29773 10577 774, 29773 10577 639, 29773 10574 331, 29771 10568 20</trace>
  <trace timeOffset="4380.2505" brushRef="#br0" contextRef="#ctx0"> 30514 10360 818, 30514 10360 819, 30514 10360 818, 30514 10360 815, 30514 10360 810, 30514 10360 797, 30514 10360 771, 30514 10360 715, 30514 10360 585, 30514 10360 288</trace>
  <trace timeOffset="13875.794" brushRef="#br0" contextRef="#ctx0"> 5858 8197 251, 5858 8197 252, 5858 8197 252, 5858 8197 253, 5858 8197 254, 5858 8197 257, 5858 8197 257, 5858 8197 258, 5858 8197 261, 5858 8197 266, 5849 8192 273, 5849 8194 281, 5849 8208 287, 5849 8231 294, 5853 8261 302, 5861 8296 310, 5871 8335 321, 5884 8378 334, 5897 8425 348, 5911 8475 360, 5924 8531 375, 5937 8585 386, 5949 8642 396, 5959 8702 406, 5972 8763 414, 5982 8825 422, 5991 8889 430, 6001 8953 440, 6010 9019 455, 6015 9085 470, 6021 9147 489, 6027 9210 507, 6031 9272 528, 6035 9331 547, 6038 9389 567, 6043 9445 585, 6046 9498 597, 6049 9547 610, 6053 9593 619, 6057 9634 627, 6060 9668 632, 6063 9697 637, 6064 9716 639, 6067 9735 642, 6069 9745 643, 6069 9750 645, 6070 9757 646, 6070 9760 646, 6072 9765 647, 6073 9769 648, 6075 9774 649, 6075 9774 649, 6075 9774 650, 6075 9774 651, 6075 9776 651, 6076 9777 652, 6076 9779 652, 6076 9781 653, 6076 9782 653, 6078 9784 654, 6078 9786 655, 6079 9786 655, 6079 9789 656, 6081 9794 656, 6082 9799 656, 6083 9806 657, 6085 9809 657, 6085 9809 658, 6085 9809 660, 6085 9809 660, 6087 9811 660, 6087 9813 660, 6089 9814 661, 6089 9815 661, 6090 9817 661, 6095 9821 661, 6099 9824 665, 6106 9829 665, 6114 9835 669, 6122 9838 669, 6131 9843 669, 6141 9844 670, 6154 9846 670, 6166 9847 672, 6184 9847 672, 6202 9849 672, 6221 9850 672, 6239 9851 671, 6258 9853 672, 6278 9855 671, 6304 9856 672, 6330 9858 673, 6354 9859 673, 6380 9862 673, 6406 9865 674, 6433 9870 675, 6461 9875 677, 6491 9881 679, 6521 9886 680, 6555 9893 679, 6589 9898 679, 6624 9903 680, 6664 9906 682, 6705 9907 685, 6748 9907 687, 6796 9907 689, 6846 9907 690, 6899 9903 690, 6955 9897 691, 7011 9890 694, 7068 9886 696, 7124 9881 699, 7182 9875 701, 7237 9868 702, 7294 9862 702, 7350 9858 702, 7406 9855 702, 7462 9850 701, 7519 9846 698, 7575 9841 698, 7632 9836 695, 7688 9832 695, 7743 9829 696, 7798 9826 697, 7853 9823 697, 7907 9820 697, 7960 9817 697, 8015 9814 697, 8068 9809 696, 8119 9806 696, 8173 9803 696, 8226 9801 696, 8278 9799 696, 8329 9799 697, 8378 9797 696, 8425 9796 696, 8469 9794 696, 8511 9793 696, 8553 9793 696, 8592 9793 697, 8629 9793 697, 8668 9791 697, 8706 9791 697, 8742 9791 696, 8778 9791 696, 8814 9791 696, 8855 9789 697, 8894 9789 697, 8933 9789 698, 8973 9786 697, 9012 9786 698, 9050 9786 698, 9086 9786 698, 9124 9786 699, 9157 9786 699, 9190 9786 699, 9223 9786 698, 9255 9786 698, 9287 9786 698, 9317 9786 698, 9346 9786 699, 9374 9786 699, 9400 9789 699, 9426 9789 699, 9451 9789 699, 9477 9789 699, 9503 9789 700, 9530 9789 700, 9557 9789 701, 9585 9789 701, 9612 9786 701, 9637 9786 702, 9663 9784 702, 9682 9782 702, 9702 9782 702, 9719 9781 702, 9732 9781 702, 9750 9781 702, 9763 9781 701, 9774 9781 701, 9788 9781 701, 9802 9781 701, 9823 9781 702, 9842 9781 703, 9868 9781 703, 9893 9781 704, 9917 9781 703, 9941 9779 703, 9965 9776 703, 9990 9772 703, 10016 9769 704, 10042 9762 704, 10069 9757 704, 10097 9748 704, 10121 9743 704, 10149 9735 705, 10173 9728 706, 10198 9723 706, 10214 9719 706, 10231 9716 706, 10248 9714 705, 10260 9711 706, 10270 9711 708, 10282 9709 709, 10288 9709 710, 10293 9707 711, 10299 9707 711, 10299 9707 714, 10299 9707 718, 10299 9707 724, 10301 9707 732, 10302 9707 741, 10304 9707 749, 10305 9706 756, 10308 9706 761, 10309 9706 764, 10311 9706 765, 10311 9704 767, 10311 9704 770, 10312 9703 771, 10312 9701 773, 10312 9694 773, 10312 9681 773, 10311 9661 773, 10305 9635 774, 10299 9610 774, 10293 9583 776, 10288 9556 777, 10280 9527 778, 10272 9500 778, 10263 9469 779, 10256 9440 778, 10247 9407 779, 10239 9373 778, 10233 9340 779, 10227 9306 780, 10222 9269 780, 10219 9235 782, 10217 9198 780, 10214 9163 781, 10213 9126 778, 10210 9092 777, 10208 9058 777, 10204 9024 776, 10201 8990 776, 10196 8957 775, 10192 8925 776, 10188 8894 776, 10181 8867 778, 10176 8843 777, 10172 8825 778, 10168 8808 778, 10163 8790 778, 10159 8773 778, 10152 8751 778, 10147 8736 778, 10143 8722 779, 10140 8703 779, 10137 8686 779, 10134 8668 779, 10133 8649 778, 10131 8630 777, 10131 8609 778, 10130 8582 779, 10130 8557 776, 10130 8535 778, 10128 8518 775, 10128 8499 775, 10127 8478 776, 10125 8459 777, 10123 8433 777, 10121 8410 777, 10120 8393 778, 10119 8378 777, 10116 8358 778, 10114 8347 777, 10111 8328 777, 10110 8315 777, 10107 8303 777, 10105 8293 778, 10102 8283 779, 10099 8272 778, 10097 8260 779, 10091 8243 778, 10088 8233 778, 10084 8214 778, 10081 8199 778, 10076 8182 778, 10072 8165 779, 10068 8148 779, 10066 8136 780, 10061 8126 780, 10058 8116 780, 10055 8104 780, 10050 8095 780, 10046 8084 779, 10043 8074 779, 10039 8063 779, 10034 8052 780, 10029 8043 780, 10025 8032 781, 10019 8023 781, 10014 8015 781, 10010 8006 780, 10004 7996 781, 9997 7989 780, 9991 7981 781, 9985 7974 782, 9978 7965 782, 9970 7960 783, 9959 7949 784, 9954 7943 783, 9941 7935 784, 9932 7929 783, 9922 7925 782, 9907 7918 783, 9897 7914 783, 9883 7908 783, 9867 7903 783, 9852 7897 781, 9832 7890 781, 9813 7883 783, 9796 7878 782, 9777 7872 784, 9756 7865 784, 9735 7861 786, 9712 7858 787, 9688 7853 787, 9663 7849 785, 9637 7844 785, 9611 7840 781, 9583 7836 782, 9556 7832 782, 9528 7829 781, 9503 7828 782, 9475 7827 781, 9448 7824 780, 9417 7824 780, 9387 7824 780, 9354 7824 782, 9320 7824 781, 9284 7824 781, 9248 7824 782, 9209 7824 782, 9171 7824 783, 9135 7821 786, 9099 7819 787, 9064 7815 789, 9027 7811 790, 8992 7807 786, 8955 7800 786, 8918 7795 786, 8882 7790 786, 8845 7786 787, 8810 7783 789, 8775 7781 787, 8739 7778 786, 8704 7778 786, 8666 7778 786, 8629 7778 789, 8590 7778 789, 8550 7778 787, 8508 7781 786, 8464 7783 786, 8421 7785 787, 8378 7788 789, 8332 7790 789, 8287 7793 789, 8241 7795 789, 8196 7799 786, 8149 7802 786, 8103 7804 786, 8057 7810 785, 8009 7815 785, 7960 7821 785, 7909 7828 786, 7857 7833 786, 7804 7840 786, 7749 7848 790, 7694 7856 787, 7640 7864 792, 7587 7873 789, 7533 7881 789, 7484 7888 787, 7435 7895 787, 7388 7902 786, 7341 7908 787, 7294 7913 786, 7247 7918 786, 7199 7923 786, 7154 7929 786, 7110 7934 786, 7066 7938 785, 7025 7943 785, 6987 7945 785, 6951 7950 786, 6917 7952 786, 6886 7954 786, 6857 7957 786, 6831 7960 785, 6805 7962 785, 6780 7964 785, 6758 7965 785, 6735 7967 784, 6712 7969 784, 6689 7970 784, 6667 7972 784, 6644 7974 784, 6621 7974 784, 6598 7977 782, 6576 7978 782, 6555 7981 781, 6539 7982 779, 6523 7986 780, 6512 7986 780, 6500 7989 779, 6488 7991 779, 6482 7991 779, 6471 7993 778, 6466 7994 779, 6461 7994 779, 6456 7996 779, 6456 7996 779, 6449 7996 779, 6443 7996 779, 6438 7996 779, 6426 7996 778, 6419 7996 779, 6413 7996 779, 6401 7996 779, 6395 7996 780, 6383 7996 779, 6371 7996 780, 6357 7994 780, 6345 7993 780, 6332 7991 780, 6312 7989 780, 6295 7986 780, 6277 7983 780, 6260 7981 778, 6248 7979 778, 6235 7978 779, 6222 7977 778, 6209 7974 779, 6189 7972 779, 6175 7972 778, 6155 7970 778, 6134 7970 778, 6121 7970 778, 6099 7970 779, 6081 7970 779, 6067 7970 779, 6049 7970 779, 6038 7970 778, 6033 7970 778, 6021 7972 777, 6017 7974 776, 6011 7974 776, 6002 7978 775, 5998 7979 775, 5992 7981 773, 5985 7986 770, 5982 7989 767, 5976 7998 765, 5969 8011 762, 5962 8028 762, 5956 8049 761, 5952 8072 760, 5949 8096 759, 5947 8124 755, 5947 8151 754, 5947 8182 754, 5947 8214 753, 5947 8246 754, 5947 8281 754, 5947 8318 754, 5952 8354 753, 5958 8393 753, 5963 8432 753, 5972 8470 757, 5979 8508 760, 5988 8547 759, 5998 8585 762, 6007 8621 760, 6015 8657 760, 6024 8693 760, 6034 8727 760, 6043 8761 760, 6050 8793 759, 6060 8826 760, 6067 8857 760, 6075 8891 761, 6082 8926 760, 6089 8961 761, 6096 8999 760, 6102 9039 761, 6108 9078 761, 6115 9119 762, 6122 9161 765, 6128 9203 764, 6134 9244 767, 6141 9286 766, 6150 9325 767, 6157 9363 768, 6164 9399 768, 6172 9433 769, 6180 9468 767, 6189 9501 767, 6196 9536 767, 6203 9571 768, 6210 9607 768, 6218 9639 768, 6224 9672 768, 6229 9703 768, 6235 9731 768, 6242 9760 769, 6247 9784 769, 6252 9809 770, 6257 9832 773, 6261 9856 772, 6264 9873 775, 6267 9890 775, 6271 9900 773, 6271 9906 773, 6273 9912 773, 6273 9912 774, 6273 9912 777, 6273 9915 778, 6273 9919 779, 6274 9924 780, 6275 9931 779, 6275 9931 780, 6275 9931 781, 6275 9931 782, 6275 9932 783, 6275 9932 783, 6275 9934 783, 6277 9934 782, 6277 9934 779, 6277 9936 769, 6277 9936 738, 6277 9922 652, 6273 9903 445, 6266 9876 148</trace>
  <trace timeOffset="14936.8545" brushRef="#br0" contextRef="#ctx0"> 1823 12355 541, 1823 12355 548, 1823 12355 552, 1823 12355 554, 1823 12355 556, 1823 12355 558, 1823 12355 564, 1823 12355 576, 1823 12355 594, 1804 12487 617, 1814 12564 637, 1827 12651 653, 1841 12743 665, 1853 12839 671, 1865 12932 680, 1876 13020 693, 1882 13101 702, 1886 13172 720, 1886 13231 735, 1886 13280 749, 1886 13316 766, 1885 13339 781, 1882 13351 798, 1882 13357 812, 1882 13357 823, 1875 13357 831, 1862 13348 835, 1846 13326 837, 1821 13293 837, 1798 13249 834, 1775 13191 834, 1753 13123 832, 1729 13046 832, 1706 12961 833, 1683 12873 832, 1663 12784 833, 1648 12701 833, 1636 12625 831, 1630 12557 832, 1629 12500 830, 1629 12450 830, 1632 12409 830, 1642 12375 827, 1655 12348 823, 1671 12331 819, 1691 12319 816, 1714 12314 812, 1743 12314 810, 1775 12319 808, 1809 12334 806, 1846 12354 805, 1880 12378 799, 1915 12405 793, 1948 12438 786, 1976 12471 779, 1996 12505 779, 2009 12542 777, 2017 12579 778, 2017 12615 778, 2017 12650 778, 2006 12684 777, 1990 12716 777, 1972 12743 781, 1951 12768 785, 1937 12784 792, 1923 12796 794, 1915 12801 787, 1912 12804 762, 1909 12806 706, 1909 12806 627, 1914 12806 520, 1934 12806 356, 1961 12806 110</trace>
  <trace timeOffset="15507.887" brushRef="#br0" contextRef="#ctx0"> 2291 12717 619, 2291 12717 616, 2291 12717 613, 2291 12717 616, 2291 12717 619, 2371 12800 620, 2388 12830 619, 2402 12866 620, 2417 12905 619, 2428 12946 620, 2437 12985 620, 2446 13023 620, 2450 13055 619, 2451 13077 619, 2451 13096 620, 2451 13108 627, 2451 13113 638, 2451 13118 652, 2451 13118 673, 2451 13118 695, 2448 13118 718, 2434 13118 736, 2418 13108 751, 2398 13094 760, 2385 13075 765, 2375 13055 770, 2371 13030 772, 2371 13002 771, 2371 12968 771, 2378 12932 766, 2392 12893 761, 2408 12858 749, 2428 12821 726, 2448 12789 691, 2470 12760 641, 2494 12734 581, 2517 12709 519, 2540 12691 462, 2562 12672 415, 2586 12659 389, 2608 12647 372, 2622 12639 366, 2634 12634 373, 2644 12634 387, 2654 12634 420, 2668 12640 466, 2683 12655 522, 2697 12675 573, 2708 12700 615, 2719 12729 648, 2728 12760 672, 2736 12794 691, 2744 12827 706, 2752 12856 716, 2759 12881 720, 2768 12901 723, 2774 12915 721, 2784 12925 719, 2791 12929 716, 2802 12929 713, 2819 12929 710, 2835 12922 708, 2858 12905 705, 2879 12881 702, 2898 12851 700, 2916 12818 696, 2931 12782 695, 2942 12746 693, 2949 12714 693, 2952 12691 694, 2952 12671 698, 2952 12657 702, 2952 12647 709, 2947 12637 717, 2942 12629 724, 2936 12622 732, 2933 12620 738, 2923 12617 743, 2917 12617 746, 2905 12617 749, 2894 12617 750, 2888 12617 750, 2884 12617 751, 2879 12617 750, 2875 12617 748, 2871 12617 745, 2865 12618 740, 2865 12618 734, 2864 12618 724, 2864 12618 708, 2862 12618 684, 2861 12618 651, 2859 12618 596, 2858 12618 517, 2858 12620 391, 2856 12621 202</trace>
  <trace timeOffset="16355.936" brushRef="#br0" contextRef="#ctx0"> 3161 12572 476, 3161 12572 505, 3161 12572 540, 3161 12572 579, 3161 12572 615, 3161 12572 640, 3161 12572 656, 3161 12572 665, 3161 12572 670, 3161 12572 673, 3161 12572 674, 3148 12572 674, 3147 12572 673, 3145 12572 671, 3144 12572 670, 3141 12572 669, 3140 12572 669, 3138 12572 671, 3138 12572 671, 3137 12572 671, 3137 12572 671, 3136 12572 669, 3136 12572 668, 3134 12572 666, 3134 12572 660, 3133 12572 654, 3133 12572 647, 3133 12572 641, 3133 12572 636, 3133 12572 634, 3133 12572 632, 3133 12572 629, 3133 12572 629, 3133 12572 629, 3133 12572 632, 3133 12572 632, 3134 12572 634, 3136 12572 636, 3137 12574 639, 3138 12574 643, 3140 12576 648, 3140 12576 652, 3141 12576 657, 3141 12576 663, 3144 12579 669, 3147 12583 678, 3151 12593 691, 3159 12605 705, 3167 12627 721, 3179 12650 732, 3190 12677 740, 3202 12704 745, 3216 12730 747, 3230 12755 749, 3247 12775 748, 3264 12789 744, 3283 12799 739, 3303 12801 731, 3322 12801 726, 3342 12797 723, 3359 12782 720, 3373 12762 718, 3384 12739 714, 3394 12714 712, 3400 12691 710, 3403 12674 711, 3404 12655 712, 3404 12637 715, 3401 12621 716, 3394 12600 718, 3383 12580 719, 3370 12564 721, 3352 12547 726, 3335 12533 727, 3315 12521 732, 3296 12508 734, 3280 12501 739, 3271 12496 741, 3258 12495 743, 3248 12495 744, 3238 12495 741, 3227 12498 739, 3221 12501 734, 3218 12504 726, 3215 12507 716, 3212 12510 704, 3212 12510 689, 3212 12510 676, 3219 12510 661, 3232 12503 646, 3253 12489 635, 3271 12469 623, 3290 12446 614, 3307 12417 607, 3325 12387 599, 3338 12354 596, 3348 12322 594, 3356 12291 594, 3361 12260 597, 3361 12230 607, 3361 12211 619, 3361 12192 641, 3361 12182 669, 3359 12177 698, 3358 12173 726, 3358 12173 744, 3356 12172 754, 3355 12173 760, 3355 12189 764, 3355 12221 771, 3355 12267 779, 3358 12325 785, 3368 12390 792, 3381 12460 800, 3400 12530 806, 3421 12601 813, 3446 12665 820, 3471 12724 823, 3500 12777 827, 3529 12826 828, 3558 12871 829, 3587 12915 829, 3614 12956 830, 3640 12996 827, 3663 13035 829, 3683 13072 829, 3702 13109 830, 3717 13147 833, 3730 13185 833, 3738 13223 837, 3744 13259 837, 3750 13292 838, 3751 13314 837, 3751 13334 832, 3751 13346 823, 3751 13355 806, 3747 13364 777, 3740 13368 721, 3728 13368 620, 3712 13363 438, 3693 13346 154</trace>
  <trace timeOffset="16503.943" brushRef="#br0" contextRef="#ctx0"> 3533 13062 644, 3533 13062 653, 3533 13062 665, 3533 13062 675, 3533 13062 685, 3533 13062 693, 3533 13062 696, 3533 13062 698, 3556 12973 697, 3576 12947 693, 3601 12922 680, 3626 12893 628, 3652 12869 511, 3676 12846 238</trace>
  <trace timeOffset="17156.98" brushRef="#br0" contextRef="#ctx0"> 4348 12336 661, 4348 12336 664, 4348 12336 670, 4348 12336 682, 4348 12336 698, 4259 12385 718, 4246 12407 733, 4234 12431 744, 4227 12455 750, 4224 12480 753, 4224 12504 756, 4224 12527 754, 4233 12550 756, 4246 12571 753, 4259 12589 750, 4276 12603 747, 4292 12612 742, 4306 12618 735, 4323 12620 728, 4340 12620 718, 4354 12620 709, 4373 12613 699, 4389 12605 694, 4399 12593 690, 4406 12576 687, 4412 12559 689, 4418 12539 685, 4420 12523 688, 4420 12504 687, 4422 12486 689, 4422 12472 693, 4422 12458 694, 4422 12448 696, 4422 12441 697, 4422 12436 697, 4425 12426 698, 4426 12421 698, 4432 12412 697, 4441 12397 696, 4452 12380 694, 4467 12360 693, 4484 12336 689, 4500 12308 686, 4517 12276 677, 4532 12242 660, 4546 12205 640, 4555 12169 619, 4561 12132 601, 4561 12100 594, 4561 12066 592, 4554 12037 597, 4543 12010 606, 4529 11988 619, 4519 11973 637, 4506 11961 660, 4497 11955 683, 4489 11950 705, 4478 11946 723, 4473 11944 734, 4464 11944 741, 4461 11944 743, 4458 11953 745, 4457 11975 747, 4457 12005 751, 4464 12048 756, 4478 12100 763, 4496 12158 768, 4516 12218 772, 4539 12282 776, 4562 12346 779, 4587 12409 783, 4610 12469 785, 4632 12525 787, 4649 12576 789, 4663 12625 790, 4675 12668 792, 4684 12709 792, 4691 12746 792, 4697 12782 792, 4700 12814 792, 4704 12842 792, 4705 12864 790, 4708 12883 785, 4710 12896 773, 4711 12901 747, 4713 12908 703, 4713 12908 624, 4713 12908 512, 4713 12908 295, 4713 12908 33</trace>
  <trace timeOffset="17293.988" brushRef="#br0" contextRef="#ctx0"> 4649 12714 561, 4649 12714 582, 4649 12714 603, 4726 12637 623, 4754 12605 642, 4785 12576 650, 4815 12545 654, 4846 12516 644, 4874 12492 617, 4901 12471 553, 4927 12455 413, 4947 12446 154</trace>
  <trace timeOffset="17696.012" brushRef="#br0" contextRef="#ctx0"> 2605 14122 598, 2605 14122 602, 2605 14122 604, 2605 14122 609, 2605 14122 618, 2605 14122 628, 2515 14062 639, 2496 14062 647, 2477 14065 649, 2454 14082 649, 2433 14105 648, 2417 14137 648, 2401 14180 652, 2389 14226 657, 2381 14276 666, 2376 14329 673, 2376 14384 681, 2376 14439 694, 2386 14492 703, 2399 14541 714, 2415 14584 720, 2434 14622 722, 2454 14655 724, 2476 14686 726, 2496 14711 726, 2521 14732 723, 2547 14749 719, 2576 14760 706, 2608 14768 682, 2639 14769 627, 2674 14769 526, 2706 14764 274, 2738 14750 7</trace>
  <trace timeOffset="18548.06" brushRef="#br0" contextRef="#ctx0"> 3075 14219 690, 3075 14219 686, 3075 14219 684, 3075 14219 686, 3056 14314 690, 3050 14340 694, 3049 14359 698, 3047 14379 701, 3047 14396 702, 3047 14414 702, 3056 14434 700, 3062 14446 697, 3070 14455 693, 3078 14461 688, 3088 14466 688, 3096 14470 684, 3101 14472 686, 3107 14475 685, 3112 14475 680, 3118 14475 683, 3125 14473 683, 3134 14470 687, 3137 14461 693, 3141 14454 695, 3141 14440 701, 3141 14419 705, 3141 14396 710, 3138 14367 715, 3134 14340 721, 3128 14316 726, 3124 14291 735, 3121 14273 742, 3119 14257 749, 3119 14239 755, 3119 14226 760, 3119 14209 761, 3124 14195 761, 3133 14183 759, 3147 14166 756, 3161 14154 752, 3180 14147 749, 3199 14142 744, 3222 14141 735, 3245 14141 726, 3268 14142 709, 3290 14154 693, 3312 14166 677, 3332 14183 663, 3348 14200 653, 3362 14220 649, 3374 14240 649, 3384 14259 651, 3391 14275 655, 3396 14289 660, 3398 14299 664, 3398 14304 670, 3398 14314 677, 3398 14320 685, 3398 14325 696, 3398 14330 706, 3398 14330 719, 3398 14330 731, 3398 14330 743, 3398 14330 753, 3398 14333 759, 3398 14330 761, 3396 14316 762, 3391 14293 762, 3387 14261 762, 3384 14225 761, 3384 14187 760, 3388 14151 756, 3396 14118 752, 3406 14088 746, 3419 14064 739, 3427 14047 729, 3438 14036 717, 3447 14033 702, 3458 14033 686, 3472 14033 674, 3488 14045 661, 3508 14061 649, 3526 14082 640, 3543 14105 634, 3558 14129 629, 3573 14150 633, 3582 14166 637, 3589 14176 643, 3592 14180 650, 3592 14180 655, 3592 14180 664, 3592 14180 673, 3594 14183 686, 3595 14183 702, 3595 14185 722, 3598 14185 740, 3598 14185 754, 3598 14187 763, 3599 14187 767, 3599 14187 769, 3599 14187 770, 3599 14183 770, 3599 14173 770, 3602 14156 770, 3607 14137 768, 3614 14118 764, 3624 14102 759, 3633 14091 745, 3641 14082 723, 3649 14076 693, 3653 14073 650, 3659 14071 598, 3659 14071 540, 3659 14070 479, 3659 14070 421, 3660 14070 372, 3661 14070 333, 3663 14070 300, 3670 14068 275, 3676 14068 260, 3686 14065 252, 3702 14061 254, 3712 14053 262, 3728 14041 274, 3738 14033 286, 3747 14023 297, 3757 14013 306, 3761 14004 313, 3767 13997 321, 3770 13994 334, 3770 13994 355, 3770 13992 383, 3770 13992 420, 3772 13991 458, 3773 13989 495, 3775 13987 528, 3775 13987 553, 3776 13984 570, 3776 13984 581, 3777 13982 588, 3777 13980 590, 3781 13975 592, 3783 13968 594, 3787 13958 591, 3790 13948 589, 3795 13938 581, 3798 13929 563, 3799 13923 516, 3802 13918 415, 3802 13918 196</trace>
  <trace timeOffset="18961.084" brushRef="#br0" contextRef="#ctx0"> 3910 14055 438, 3910 14055 462, 3910 14055 495, 3910 14055 535, 3910 14055 573, 3910 14055 606, 3910 14055 628, 3910 14055 645, 3910 14055 654, 3910 14055 660, 3910 14055 665, 3928 14056 666, 3936 14052 667, 3945 14043 669, 3958 14029 669, 3971 14014 671, 3981 13994 672, 3994 13972 672, 4003 13950 673, 4010 13926 673, 4015 13900 674, 4016 13874 671, 4016 13849 673, 4016 13825 672, 4015 13808 674, 4009 13791 677, 4004 13784 679, 4001 13779 681, 3998 13776 682, 3998 13776 683, 3991 13776 684, 3981 13776 685, 3969 13786 688, 3955 13801 694, 3946 13822 695, 3941 13847 700, 3939 13874 701, 3939 13903 701, 3939 13931 701, 3939 13958 701, 3945 13984 701, 3951 14008 699, 3957 14030 696, 3965 14050 693, 3971 14064 685, 3978 14076 673, 3984 14083 651, 3991 14091 609, 4004 14098 544, 4013 14103 440, 4027 14107 282, 4039 14107 48</trace>
  <trace timeOffset="19212.1" brushRef="#br0" contextRef="#ctx0"> 4285 13883 516, 4285 13883 552, 4285 13883 588, 4285 13883 623, 4285 13883 650, 4285 13883 668, 4285 13883 680, 4285 13883 691, 4285 13883 699, 4212 13967 709, 4208 13999 715, 4206 14030 720, 4206 14059 721, 4206 14085 722, 4212 14109 722, 4221 14130 721, 4231 14147 717, 4240 14158 711, 4252 14164 701, 4260 14166 688, 4273 14166 669, 4291 14166 635, 4308 14159 580, 4328 14147 505, 4343 14132 411, 4357 14117 317, 4367 14098 244, 4377 14079 182, 4385 14056 125, 4392 14030 74, 4396 14001 18</trace>
  <trace timeOffset="19529.117" brushRef="#br0" contextRef="#ctx0"> 4396 13856 12, 4396 13856 73, 4379 13772 157, 4370 13734 258, 4361 13702 358, 4354 13682 456, 4348 13663 539, 4344 13655 602, 4343 13650 647, 4341 13646 677, 4341 13646 695, 4340 13643 708, 4340 13643 715, 4340 13643 720, 4340 13655 723, 4343 13675 726, 4351 13707 727, 4364 13745 729, 4377 13788 732, 4395 13834 733, 4412 13880 735, 4429 13924 731, 4448 13965 726, 4463 14004 720, 4476 14036 706, 4487 14067 688, 4496 14091 656, 4502 14109 610, 4506 14122 533, 4510 14134 425, 4512 14137 333, 4513 14142 259, 4513 14142 221, 4513 14142 225, 4513 14142 226, 4513 14142 231, 4513 14134 257, 4509 14125 301, 4502 14110 359, 4497 14100 423, 4494 14088 481, 4493 14070 529, 4493 14052 568, 4493 14028 598, 4497 14004 624, 4505 13979 643, 4516 13953 660, 4529 13926 673, 4545 13898 678, 4561 13869 683, 4580 13841 679, 4600 13813 673, 4617 13788 661, 4636 13766 636, 4648 13750 589, 4659 13739 522, 4668 13733 431, 4672 13730 326, 4677 13729 203, 4681 13729 61</trace>
  <trace timeOffset="19949.14" brushRef="#br0" contextRef="#ctx0"> 4716 13756 456, 4716 13756 505, 4716 13756 554, 4716 13756 597, 4716 13756 631, 4716 13756 655, 4716 13756 675, 4716 13756 685, 4774 13842 694, 4779 13856 697, 4783 13866 699, 4786 13874 700, 4791 13883 700, 4792 13888 701, 4794 13893 702, 4794 13893 702, 4794 13893 705, 4794 13893 708, 4795 13894 711, 4795 13896 717, 4795 13896 722, 4797 13897 728, 4797 13897 733, 4797 13897 735, 4797 13897 737, 4797 13897 737, 4797 13897 737, 4797 13889 738, 4797 13877 733, 4797 13859 734, 4797 13847 729, 4797 13829 728, 4797 13817 727, 4797 13810 726, 4798 13801 722, 4801 13798 720, 4804 13793 717, 4807 13791 715, 4812 13789 712, 4817 13788 710, 4825 13788 708, 4836 13788 705, 4846 13788 705, 4857 13793 704, 4866 13805 709, 4877 13813 709, 4886 13825 714, 4891 13832 716, 4894 13834 717, 4898 13842 718, 4899 13847 718, 4901 13850 715, 4905 13859 708, 4905 13866 687, 4905 13874 635, 4905 13883 546, 4903 13891 368, 4896 13898 101</trace>
  <trace timeOffset="20272.16" brushRef="#br0" contextRef="#ctx0"> 5064 13800 633, 5064 13800 633, 5064 13800 634, 5064 13800 637, 5064 13800 642, 5064 13800 647, 5064 13800 648, 5064 13800 647, 5064 13800 645, 5064 13800 642, 5064 13800 640, 5102 13744 638, 5105 13727 637, 5106 13715 637, 5106 13697 636, 5106 13679 637, 5103 13668 637, 5096 13651 640, 5090 13641 643, 5087 13638 646, 5083 13634 650, 5077 13634 651, 5067 13636 654, 5053 13646 658, 5038 13662 664, 5028 13683 671, 5021 13706 678, 5019 13732 682, 5019 13757 687, 5019 13783 691, 5028 13808 689, 5038 13834 686, 5047 13854 671, 5060 13871 637, 5068 13882 581, 5073 13889 491, 5082 13891 353, 5091 13891 106</trace>
  <trace timeOffset="20577.178" brushRef="#br0" contextRef="#ctx0"> 5334 13543 522, 5334 13543 568, 5334 13543 607, 5334 13543 636, 5334 13543 658, 5334 13543 672, 5334 13543 679, 5334 13543 682, 5334 13543 684, 5245 13533 684, 5233 13542 685, 5225 13552 684, 5219 13560 683, 5214 13571 682, 5211 13582 681, 5208 13593 681, 5208 13609 682, 5208 13622 682, 5208 13639 684, 5210 13655 685, 5219 13668 686, 5229 13684 687, 5243 13700 690, 5256 13712 691, 5268 13721 693, 5278 13730 694, 5290 13737 695, 5298 13744 695, 5308 13751 696, 5314 13757 697, 5317 13759 696, 5320 13764 697, 5322 13766 698, 5324 13769 696, 5326 13772 695, 5328 13783 691, 5328 13796 687, 5328 13812 683, 5322 13834 671, 5314 13854 651, 5308 13866 617, 5304 13876 561, 5302 13880 462, 5302 13880 267, 5301 13880 23</trace>
  <trace timeOffset="20876.193" brushRef="#br0" contextRef="#ctx0"> 5592 13358 433, 5592 13358 451, 5592 13358 470, 5592 13358 490, 5592 13358 509, 5592 13358 525, 5496 13373 543, 5473 13390 564, 5453 13410 586, 5434 13430 608, 5418 13454 627, 5407 13479 647, 5401 13501 661, 5401 13525 673, 5401 13546 679, 5407 13565 682, 5421 13580 683, 5436 13592 685, 5456 13602 686, 5475 13612 688, 5496 13617 693, 5519 13622 693, 5542 13626 693, 5566 13626 693, 5590 13629 691, 5615 13629 690, 5639 13629 688, 5660 13634 688, 5680 13641 688, 5699 13650 689, 5713 13660 690, 5725 13670 693, 5732 13680 694, 5736 13695 695, 5738 13710 691, 5738 13733 682, 5736 13754 672, 5726 13776 656, 5712 13796 625, 5697 13817 559, 5680 13834 421, 5662 13851 157</trace>
  <trace timeOffset="21272.217" brushRef="#br0" contextRef="#ctx0"> 4283 14858 753, 4283 14858 742, 4283 14858 735, 4283 14858 735, 4283 14858 737, 4395 14771 740, 4449 14737 739, 4512 14700 737, 4578 14666 729, 4648 14634 712, 4723 14604 681, 4799 14577 643, 4879 14551 603, 4959 14526 562, 5042 14504 537, 5126 14483 516, 5211 14461 504, 5296 14440 501, 5382 14419 501, 5466 14396 504, 5548 14375 511, 5624 14354 518, 5696 14333 528, 5759 14311 537, 5817 14293 548, 5865 14275 563, 5907 14261 578, 5937 14249 592, 5956 14241 601, 5967 14237 609, 5972 14235 614, 5972 14235 617, 5972 14234 614, 5972 14234 596, 5972 14234 556, 5967 14239 468, 5959 14246 268, 5947 14250 20</trace>
  <trace timeOffset="21430.227" brushRef="#br0" contextRef="#ctx0"> 6582 13768 799, 6582 13768 797, 6582 13768 784, 6582 13768 760, 6582 13768 695, 6582 13768 502, 6582 13768 198</trace>
  <trace timeOffset="52957.027" brushRef="#br0" contextRef="#ctx0"> 4801 2387 288, 4801 2387 330, 4801 2387 367, 4801 2387 405, 4801 2387 437, 4801 2387 465, 4801 2387 488, 4801 2387 509, 4801 2387 526, 4801 2387 542, 4783 2336 558, 4779 2331 575, 4775 2324 594, 4772 2321 611, 4769 2317 627, 4768 2314 640, 4763 2310 650, 4760 2307 657, 4757 2305 663, 4754 2302 667, 4754 2302 669, 4753 2302 671, 4753 2302 672, 4746 2302 672, 4739 2305 670, 4728 2317 670, 4716 2336 669, 4707 2363 669, 4698 2392 670, 4691 2431 670, 4682 2474 681, 4675 2526 690, 4669 2583 703, 4662 2643 715, 4655 2706 720, 4649 2775 724, 4642 2846 726, 4636 2921 729, 4628 2996 731, 4620 3072 737, 4613 3145 742, 4606 3213 746, 4600 3277 752, 4594 3338 754, 4590 3396 757, 4588 3450 762, 4587 3505 765, 4585 3559 770, 4585 3613 772, 4585 3664 776, 4584 3713 777, 4584 3756 779, 4584 3798 785, 4584 3834 787, 4584 3866 795, 4584 3887 797, 4584 3900 800, 4584 3912 801, 4584 3917 803, 4584 3921 803, 4584 3928 803, 4584 3928 805, 4584 3928 807, 4584 3928 810, 4584 3930 812, 4585 3931 814, 4585 3933 814, 4585 3934 816, 4585 3935 816, 4585 3938 816, 4585 3938 817, 4585 3941 817, 4585 3942 816, 4585 3943 816, 4585 3945 814, 4585 3946 813, 4585 3948 810, 4585 3950 805, 4585 3955 796, 4585 3962 769, 4585 3967 712, 4585 3974 585, 4583 3974 287, 4574 3962 0</trace>
  <trace timeOffset="54632.125" brushRef="#br0" contextRef="#ctx0"> 4716 2583 479, 4716 2583 489, 4716 2583 510, 4716 2583 536, 4716 2583 563, 4716 2583 588, 4716 2583 602, 4716 2583 610, 4716 2583 615, 4716 2583 620, 4716 2583 627, 4714 2571 635, 4728 2571 644, 4748 2571 654, 4776 2571 667, 4810 2571 679, 4850 2567 691, 4896 2563 704, 4953 2554 714, 5015 2542 712, 5083 2526 719, 5156 2510 716, 5235 2493 721, 5317 2474 726, 5402 2456 729, 5490 2435 731, 5582 2414 733, 5673 2392 736, 5765 2370 738, 5858 2348 741, 5953 2327 744, 6049 2306 747, 6148 2283 749, 6248 2260 751, 6349 2236 752, 6453 2213 754, 6559 2188 755, 6669 2164 759, 6780 2138 761, 6896 2116 763, 7016 2092 765, 7137 2066 768, 7262 2041 769, 7388 2014 771, 7516 1988 772, 7643 1961 774, 7769 1936 775, 7892 1912 776, 8013 1887 771, 8133 1864 765, 8250 1843 759, 8366 1823 753, 8479 1804 754, 8593 1785 756, 8706 1767 759, 8820 1749 760, 8934 1733 762, 9050 1714 763, 9169 1696 763, 9287 1678 764, 9407 1661 765, 9528 1642 766, 9650 1622 767, 9773 1603 769, 9894 1584 770, 10017 1566 771, 10137 1548 772, 10256 1531 773, 10371 1516 775, 10484 1504 776, 10597 1494 777, 10707 1485 779, 10814 1480 780, 10919 1475 780, 11022 1472 780, 11120 1470 779, 11217 1470 778, 11312 1470 779, 11405 1470 780, 11499 1470 781, 11593 1470 782, 11686 1470 781, 11777 1467 782, 11868 1464 782, 11959 1460 782, 12050 1456 783, 12140 1453 784, 12228 1448 783, 12314 1444 784, 12399 1439 784, 12481 1436 784, 12560 1434 786, 12636 1431 787, 12711 1429 786, 12784 1427 787, 12858 1423 787, 12930 1419 787, 13000 1417 792, 13070 1414 792, 13139 1411 792, 13205 1409 793, 13273 1407 792, 13338 1405 792, 13406 1402 792, 13472 1399 792, 13541 1397 793, 13609 1396 793, 13678 1394 795, 13746 1394 795, 13814 1392 794, 13880 1391 795, 13947 1391 794, 14013 1389 793, 14078 1389 795, 14140 1388 796, 14201 1387 796, 14260 1385 795, 14318 1385 793, 14375 1385 792, 14428 1385 792, 14482 1385 792, 14534 1388 793, 14587 1394 792, 14638 1399 792, 14690 1402 793, 14743 1405 793, 14793 1405 794, 14845 1406 799, 14897 1406 798, 14946 1406 797, 14996 1406 799, 15047 1406 794, 15096 1406 795, 15147 1406 797, 15197 1406 796, 15247 1406 798, 15296 1409 798, 15346 1411 796, 15394 1412 797, 15444 1414 798, 15498 1416 798, 15555 1416 801, 15615 1416 803, 15682 1416 804, 15748 1414 806, 15818 1407 807, 15890 1400 807, 15964 1392 806, 16036 1387 806, 16111 1379 807, 16185 1371 806, 16257 1365 808, 16328 1361 809, 16397 1356 809, 16464 1355 810, 16533 1355 810, 16598 1355 810, 16665 1355 812, 16730 1355 812, 16797 1355 814, 16866 1355 814, 16935 1355 812, 17008 1355 813, 17083 1355 813, 17159 1355 812, 17239 1355 812, 17317 1355 813, 17399 1355 809, 17482 1355 810, 17562 1355 809, 17644 1355 809, 17723 1355 813, 17800 1356 813, 17876 1361 813, 17950 1365 813, 18025 1370 812, 18099 1374 813, 18176 1379 815, 18251 1382 816, 18327 1387 817, 18403 1392 816, 18478 1399 814, 18553 1403 813, 18629 1407 813, 18703 1411 812, 18780 1411 813, 18854 1411 813, 18925 1411 814, 18997 1411 815, 19063 1411 814, 19127 1411 814, 19188 1411 814, 19247 1411 815, 19303 1411 815, 19358 1411 814, 19411 1412 814, 19462 1414 812, 19514 1416 811, 19566 1417 811, 19614 1417 811, 19662 1417 812, 19707 1417 814, 19750 1416 813, 19788 1411 814, 19822 1409 813, 19854 1406 813, 19882 1406 813, 19908 1406 813, 19931 1406 813, 19953 1406 813, 19973 1407 812, 19993 1412 810, 20012 1419 810, 20033 1423 810, 20055 1429 811, 20076 1434 811, 20096 1438 810, 20116 1443 812, 20130 1446 811, 20145 1451 811, 20158 1458 812, 20168 1463 811, 20182 1472 813, 20193 1482 817, 20201 1499 823, 20213 1521 827, 20220 1549 833, 20226 1579 837, 20233 1613 838, 20237 1651 839, 20240 1692 839, 20243 1734 837, 20246 1780 841, 20247 1826 842, 20249 1872 843, 20250 1919 846, 20252 1968 846, 20253 2019 846, 20255 2073 848, 20256 2130 850, 20258 2189 854, 20259 2250 856, 20259 2310 859, 20261 2368 866, 20261 2424 867, 20261 2479 874, 20261 2534 874, 20261 2588 876, 20261 2643 878, 20261 2696 878, 20258 2748 880, 20255 2796 878, 20252 2842 881, 20250 2885 882, 20249 2927 885, 20249 2966 884, 20249 3004 884, 20249 3040 882, 20250 3076 882, 20255 3110 885, 20259 3144 883, 20265 3175 888, 20268 3205 888, 20272 3231 887, 20273 3250 891, 20276 3268 891, 20278 3280 891, 20279 3291 891, 20281 3303 889, 20281 3309 888, 20282 3315 891, 20282 3315 891, 20282 3315 889, 20282 3315 887, 20282 3317 883, 20284 3318 882, 20284 3320 879, 20284 3321 875, 20284 3323 863, 20284 3323 840, 20279 3323 797, 20266 3321 696, 20244 3312 479, 20213 3297 165</trace>
  <trace timeOffset="56668.242" brushRef="#br0" contextRef="#ctx0"> 4999 1585 300, 4999 1585 315, 4999 1585 334, 4999 1585 353, 4999 1585 372, 4945 1668 387, 4938 1698 402, 4930 1733 417, 4922 1773 434, 4915 1823 459, 4908 1879 484, 4898 1942 506, 4889 2014 525, 4880 2095 533, 4869 2184 542, 4860 2274 550, 4850 2367 558, 4840 2456 571, 4830 2542 582, 4820 2626 595, 4810 2705 609, 4801 2780 618, 4794 2851 629, 4786 2919 641, 4779 2984 652, 4774 3048 660, 4769 3109 666, 4765 3168 677, 4760 3227 681, 4757 3285 690, 4754 3341 695, 4753 3396 697, 4753 3450 700, 4753 3502 700, 4753 3551 701, 4753 3601 700, 4754 3648 700, 4759 3688 700, 4765 3723 701, 4771 3752 700, 4778 3776 701, 4783 3792 700, 4788 3800 700, 4791 3808 701, 4794 3812 702, 4795 3814 703, 4798 3820 704, 4798 3820 705, 4798 3820 709, 4798 3820 711, 4798 3820 713, 4798 3820 714, 4798 3820 714, 4798 3822 718, 4799 3823 717, 4799 3825 721, 4802 3830 721, 4804 3834 721, 4810 3842 722, 4815 3848 722, 4824 3852 722, 4840 3855 721, 4860 3855 722, 4889 3855 721, 4922 3852 723, 4957 3843 723, 4997 3832 726, 5038 3820 726, 5080 3810 727, 5123 3800 727, 5165 3793 727, 5208 3788 727, 5252 3785 726, 5298 3785 726, 5343 3785 724, 5391 3788 724, 5437 3793 723, 5488 3800 723, 5538 3810 722, 5592 3820 726, 5647 3832 726, 5703 3845 730, 5761 3857 729, 5819 3867 729, 5878 3880 728, 5940 3889 728, 6005 3899 729, 6072 3909 730, 6141 3916 729, 6213 3925 730, 6287 3935 730, 6362 3948 730, 6438 3960 731, 6512 3972 731, 6586 3987 730, 6660 3999 731, 6735 4014 731, 6809 4028 731, 6886 4042 733, 6960 4056 733, 7033 4066 734, 7107 4076 734, 7180 4085 735, 7256 4092 735, 7334 4096 737, 7413 4098 738, 7496 4100 738, 7581 4100 739, 7666 4100 739, 7752 4100 740, 7837 4100 740, 7922 4100 741, 8007 4100 741, 8093 4100 741, 8177 4100 742, 8261 4100 742, 8344 4103 742, 8427 4105 743, 8508 4107 742, 8590 4109 743, 8673 4109 744, 8757 4109 744, 8842 4109 745, 8927 4109 744, 9012 4109 744, 9098 4109 744, 9180 4109 745, 9264 4109 746, 9346 4109 747, 9429 4109 746, 9510 4109 746, 9594 4110 746, 9677 4113 746, 9761 4117 746, 9844 4120 746, 9926 4122 746, 10010 4125 747, 10094 4129 747, 10178 4134 748, 10262 4137 748, 10347 4138 749, 10431 4139 749, 10513 4141 749, 10597 4141 750, 10681 4141 751, 10766 4142 752, 10849 4142 752, 10934 4142 752, 11018 4142 751, 11100 4142 751, 11180 4143 751, 11261 4146 752, 11341 4149 754, 11421 4151 754, 11502 4153 753, 11584 4154 753, 11667 4154 754, 11751 4154 754, 11834 4154 756, 11920 4154 757, 12004 4154 759, 12091 4154 760, 12177 4151 761, 12264 4150 763, 12351 4146 765, 12436 4146 767, 12517 4142 767, 12598 4141 768, 12679 4138 769, 12757 4137 771, 12838 4134 773, 12919 4134 775, 13000 4130 776, 13084 4125 778, 13167 4117 781, 13256 4109 784, 13345 4098 786, 13438 4084 790, 13532 4071 790, 13629 4056 792, 13726 4041 793, 13823 4027 795, 13921 4013 797, 14016 4001 798, 14112 3992 798, 14206 3982 798, 14297 3979 798, 14383 3975 799, 14467 3974 800, 14545 3974 800, 14623 3974 800, 14700 3974 800, 14775 3974 800, 14850 3974 800, 14928 3974 801, 15004 3972 801, 15083 3967 801, 15165 3960 802, 15248 3950 803, 15335 3938 804, 15426 3926 805, 15518 3913 806, 15611 3900 806, 15705 3889 807, 15796 3880 806, 15884 3872 806, 15969 3867 805, 16053 3863 805, 16133 3862 808, 16214 3860 808, 16292 3860 809, 16367 3860 811, 16442 3862 808, 16514 3864 809, 16585 3869 807, 16656 3870 807, 16727 3874 807, 16799 3875 808, 16873 3877 811, 16945 3878 811, 17020 3878 811, 17096 3880 812, 17171 3880 811, 17246 3880 811, 17321 3880 812, 17395 3880 812, 17469 3882 812, 17544 3885 812, 17618 3889 810, 17691 3892 810, 17762 3897 809, 17833 3902 809, 17907 3906 810, 17981 3909 810, 18057 3913 812, 18137 3916 811, 18219 3916 811, 18306 3916 811, 18392 3916 809, 18481 3914 809, 18569 3909 809, 18658 3905 809, 18748 3900 809, 18838 3897 809, 18926 3895 808, 19014 3892 808, 19100 3889 807, 19182 3887 807, 19260 3887 808, 19338 3887 808, 19414 3887 807, 19488 3887 807, 19561 3887 805, 19633 3887 806, 19701 3887 809, 19768 3887 809, 19831 3887 809, 19893 3887 809, 19953 3887 807, 20007 3887 807, 20061 3887 808, 20109 3887 808, 20153 3887 808, 20194 3887 808, 20233 3889 808, 20268 3892 808, 20298 3897 809, 20328 3902 810, 20357 3909 811, 20385 3914 812, 20412 3921 813, 20441 3926 814, 20472 3931 815, 20504 3935 816, 20538 3938 815, 20573 3938 815, 20607 3938 815, 20644 3938 815, 20677 3938 817, 20709 3935 816, 20739 3933 816, 20767 3928 815, 20791 3924 814, 20807 3921 815, 20823 3916 815, 20833 3913 814, 20840 3909 811, 20847 3904 803, 20850 3900 780, 20850 3889 722, 20847 3874 576, 20829 3849 274</trace>
  <trace timeOffset="57869.31" brushRef="#br0" contextRef="#ctx0"> 5402 1566 148, 5402 1566 192, 5402 1566 235, 5402 1566 275, 5402 1566 309, 5402 1566 337, 5402 1566 359, 5402 1566 380, 5402 1566 402, 5402 1566 421, 5365 1506 443, 5363 1501 471, 5363 1496 505, 5363 1496 539, 5362 1494 568, 5362 1494 589, 5362 1494 599, 5362 1492 604, 5362 1489 608, 5362 1489 606, 5362 1487 601, 5362 1485 598, 5362 1485 595, 5368 1485 594, 5382 1485 594, 5405 1494 595, 5437 1505 596, 5472 1517 598, 5511 1531 597, 5551 1541 598, 5598 1552 599, 5647 1561 599, 5697 1569 602, 5747 1576 606, 5798 1584 608, 5849 1591 611, 5901 1601 616, 5955 1613 619, 6008 1625 623, 6061 1637 625, 6115 1652 627, 6170 1668 627, 6226 1681 627, 6286 1696 627, 6345 1710 627, 6406 1722 627, 6468 1733 629, 6532 1742 632, 6597 1748 635, 6667 1752 637, 6737 1752 641, 6811 1752 648, 6887 1749 654, 6964 1740 660, 7043 1731 664, 7121 1723 666, 7198 1716 669, 7276 1710 671, 7351 1705 673, 7428 1703 676, 7500 1703 677, 7571 1703 677, 7640 1703 678, 7707 1710 678, 7773 1717 678, 7839 1727 680, 7904 1734 685, 7973 1742 690, 8042 1748 696, 8112 1752 700, 8185 1754 701, 8258 1755 704, 8332 1755 704, 8407 1755 705, 8481 1755 706, 8555 1755 704, 8628 1755 704, 8701 1755 703, 8771 1755 702, 8840 1757 701, 8910 1763 701, 8975 1769 700, 9038 1780 701, 9100 1789 701, 9161 1802 701, 9223 1814 700, 9287 1828 700, 9355 1838 700, 9427 1850 699, 9503 1857 713, 9583 1863 714, 9663 1867 714, 9748 1867 717, 9834 1867 706, 9920 1867 706, 10008 1864 708, 10097 1860 708, 10186 1857 708, 10273 1852 706, 10360 1850 705, 10444 1847 704, 10526 1845 704, 10606 1843 704, 10688 1842 705, 10769 1838 705, 10847 1838 704, 10924 1835 704, 10998 1830 703, 11068 1826 703, 11136 1823 705, 11203 1818 708, 11268 1811 708, 11332 1806 706, 11395 1796 706, 11457 1789 705, 11518 1780 704, 11576 1772 705, 11628 1764 704, 11674 1760 700, 11713 1758 695, 11739 1757 684, 11761 1757 669, 11777 1757 633, 11783 1757 570, 11794 1763 442, 11797 1769 173</trace>
  <trace timeOffset="73736.22" brushRef="#br0" contextRef="#ctx0"> 22799 2038 312, 22799 2038 366, 22799 2038 417, 22799 2038 468, 22799 2038 511, 22799 2038 546, 22799 2038 576, 22799 2038 601, 22799 2038 621, 22799 2038 637, 22786 1971 648, 22785 1969 656, 22785 1969 660, 22785 1969 664, 22785 1969 669, 22785 1985 674, 22785 2010 680, 22785 2048 686, 22785 2096 689, 22785 2155 693, 22785 2220 693, 22785 2287 694, 22785 2356 693, 22785 2424 693, 22781 2493 698, 22778 2559 701, 22775 2621 711, 22770 2682 715, 22767 2738 716, 22764 2788 718, 22762 2835 718, 22760 2876 720, 22759 2912 721, 22759 2934 721, 22759 2954 721, 22759 2964 721, 22759 2969 719, 22759 2975 720, 22759 2975 719, 22759 2975 720, 22759 2975 720, 22759 2977 721, 22759 2978 722, 22760 2980 723, 22762 2980 727, 22763 2980 729, 22769 2980 729, 22779 2980 731, 22793 2975 732, 22810 2966 732, 22825 2959 734, 22840 2948 733, 22857 2939 733, 22876 2930 733, 22895 2919 733, 22918 2909 733, 22944 2898 734, 22970 2885 734, 22997 2875 735, 23022 2863 734, 23049 2849 733, 23075 2834 733, 23100 2817 734, 23123 2799 735, 23142 2781 738, 23161 2764 740, 23178 2748 743, 23190 2733 745, 23198 2721 748, 23204 2709 749, 23211 2692 749, 23214 2672 750, 23218 2643 751, 23220 2611 750, 23220 2576 745, 23220 2535 743, 23218 2493 736, 23213 2446 735, 23203 2397 735, 23192 2346 735, 23178 2295 737, 23159 2244 737, 23138 2193 738, 23112 2145 736, 23084 2103 735, 23052 2065 734, 23018 2034 735, 22981 2007 736, 22942 1985 737, 22905 1969 738, 22864 1956 737, 22827 1948 737, 22787 1944 738, 22749 1942 740, 22714 1942 743, 22681 1942 747, 22653 1944 752, 22634 1946 756, 22623 1948 760, 22614 1949 762, 22610 1951 762, 22605 1952 761, 22601 1954 759, 22601 1954 757, 22598 1954 756, 22598 1954 755, 22598 1956 753, 22597 1956 752, 22597 1959 751, 22597 1963 749, 22597 1968 747, 22602 1976 745, 22613 1985 743, 22620 1990 737, 22634 2000 727, 22647 2005 708, 22663 2014 668, 22684 2022 597, 22704 2031 482, 22725 2042 287, 22747 2054 28</trace>
  <trace timeOffset="74021.234" brushRef="#br0" contextRef="#ctx0"> 23560 2317 421, 23560 2317 465, 23560 2317 510, 23560 2317 547, 23560 2317 582, 23560 2317 611, 23560 2317 636, 23551 2414 661, 23551 2455 676, 23554 2498 693, 23560 2544 703, 23566 2590 708, 23572 2632 713, 23578 2670 713, 23584 2702 713, 23589 2723 712, 23593 2740 710, 23596 2750 706, 23597 2753 702, 23599 2758 690, 23599 2758 664, 23599 2758 604, 23599 2758 506, 23599 2758 315, 23599 2755 51</trace>
  <trace timeOffset="74160.24" brushRef="#br0" contextRef="#ctx0"> 23382 2169 319, 23382 2169 289, 23382 2169 244, 23382 2169 174, 23382 2169 61</trace>
  <trace timeOffset="74536.266" brushRef="#br0" contextRef="#ctx0"> 23909 1792 308, 23909 1792 337, 23909 1792 372, 23909 1792 407, 23909 1792 440, 23909 1792 479, 23829 1857 509, 23827 1894 536, 23827 1937 558, 23829 1990 573, 23837 2053 591, 23849 2123 611, 23860 2198 637, 23876 2280 660, 23889 2363 685, 23903 2446 710, 23915 2527 724, 23927 2605 737, 23938 2680 745, 23949 2750 748, 23957 2819 753, 23967 2885 756, 23976 2949 762, 23982 3009 765, 23988 3067 770, 23991 3118 774, 23994 3166 776, 23998 3210 780, 23998 3250 781, 23998 3282 781, 23998 3303 781, 23998 3315 779, 23998 3321 776, 23998 3321 770, 23998 3321 755, 23998 3321 720, 23998 3323 651, 23994 3323 531, 23985 3323 315, 23969 3318 36</trace>
  <trace timeOffset="74697.27" brushRef="#br0" contextRef="#ctx0"> 23833 2813 520, 23833 2813 504, 23833 2813 488, 23833 2813 476, 23833 2813 459, 23918 2742 429, 23946 2726 378, 23975 2709 294, 24005 2692 176, 24035 2670 0</trace>
  <trace timeOffset="75000.29" brushRef="#br0" contextRef="#ctx0"> 24186 1809 338, 24186 1809 378, 24186 1809 417, 24186 1809 462, 24186 1809 517, 24186 1809 562, 24147 1892 607, 24147 1932 646, 24147 1981 671, 24151 2039 695, 24158 2107 717, 24170 2184 737, 24186 2270 754, 24200 2360 774, 24217 2453 793, 24232 2547 805, 24246 2636 818, 24257 2723 825, 24267 2805 826, 24278 2883 830, 24287 2951 830, 24296 3009 831, 24306 3060 830, 24314 3099 829, 24322 3131 832, 24331 3157 830, 24337 3173 832, 24340 3185 830, 24345 3192 827, 24348 3195 822, 24349 3198 815, 24352 3202 804, 24352 3202 787, 24352 3202 762, 24352 3200 712, 24352 3188 618, 24345 3165 447, 24333 3135 156</trace>
  <trace timeOffset="75189.3" brushRef="#br0" contextRef="#ctx0"> 24197 2660 688, 24197 2660 685, 24197 2660 684, 24197 2660 684, 24197 2660 685, 24197 2660 685, 24197 2660 680, 24197 2660 673, 24280 2603 657, 24303 2594 623, 24325 2588 559, 24342 2585 455, 24362 2585 286, 24379 2587 36</trace>
  <trace timeOffset="75676.33" brushRef="#br0" contextRef="#ctx0"> 24673 2578 449, 24673 2578 450, 24673 2578 452, 24673 2578 455, 24673 2578 469, 24615 2491 482, 24599 2474 510, 24588 2462 536, 24576 2453 562, 24568 2449 586, 24559 2449 607, 24547 2449 624, 24537 2461 641, 24527 2484 666, 24520 2517 687, 24514 2561 712, 24508 2611 729, 24505 2663 740, 24505 2716 750, 24505 2767 754, 24508 2813 761, 24517 2854 761, 24527 2888 760, 24540 2913 755, 24556 2931 745, 24574 2942 724, 24592 2946 687, 24611 2946 632, 24627 2945 561, 24641 2931 486, 24654 2913 412, 24667 2892 346, 24677 2866 289, 24687 2837 239, 24697 2807 201, 24706 2775 175, 24716 2743 166, 24729 2711 175, 24741 2680 199, 24753 2653 234, 24767 2631 274, 24776 2616 322, 24788 2605 370, 24796 2599 414, 24805 2598 456, 24819 2598 486, 24832 2598 513, 24851 2605 540, 24865 2616 562, 24882 2629 582, 24896 2645 600, 24911 2660 611, 24923 2675 619, 24935 2692 624, 24945 2704 627, 24950 2714 627, 24955 2721 629, 24956 2726 632, 24958 2735 636, 24958 2742 644, 24958 2752 657, 24958 2761 677, 24956 2766 699, 24949 2770 724, 24945 2772 743, 24935 2772 757, 24923 2770 764, 24914 2761 768, 24904 2745 768, 24901 2723 765, 24901 2697 759, 24901 2668 737, 24910 2638 688, 24922 2606 597, 24936 2578 388, 24950 2551 99</trace>
  <trace timeOffset="75992.34" brushRef="#br0" contextRef="#ctx0"> 25264 2685 595, 25264 2685 589, 25264 2685 583, 25264 2685 581, 25264 2685 583, 25264 2685 587, 25264 2685 590, 25264 2685 590, 25264 2685 585, 25264 2685 573, 25264 2685 548, 25347 2603 515, 25355 2574 471, 25360 2544 434, 25364 2515 405, 25364 2491 389, 25364 2473 391, 25364 2458 398, 25358 2450 417, 25355 2446 438, 25348 2442 460, 25336 2442 481, 25321 2446 506, 25299 2458 535, 25281 2477 565, 25266 2503 601, 25253 2535 629, 25242 2571 657, 25235 2606 678, 25233 2645 690, 25233 2677 698, 25240 2709 700, 25256 2738 698, 25277 2763 690, 25303 2784 672, 25331 2800 621, 25365 2813 536, 25397 2817 363, 25429 2817 91</trace>
  <trace timeOffset="76348.37" brushRef="#br0" contextRef="#ctx0"> 25649 2646 693, 25649 2646 713, 25649 2646 735, 25649 2646 759, 25649 2723 777, 25649 2735 792, 25650 2753 799, 25653 2766 803, 25655 2777 803, 25658 2787 803, 25659 2792 803, 25661 2796 803, 25661 2796 804, 25661 2796 806, 25661 2796 808, 25661 2796 810, 25662 2798 811, 25662 2798 811, 25663 2784 812, 25667 2763 811, 25672 2733 812, 25678 2697 811, 25686 2660 812, 25698 2621 809, 25712 2583 802, 25728 2546 800, 25744 2515 792, 25761 2493 792, 25773 2479 790, 25779 2471 787, 25790 2471 785, 25802 2471 783, 25817 2484 792, 25838 2501 793, 25858 2523 802, 25876 2551 806, 25895 2578 806, 25913 2605 809, 25932 2631 808, 25952 2653 807, 25972 2673 803, 25992 2689 790, 26012 2702 757, 26026 2711 695, 26036 2716 579, 26046 2718 376, 26051 2718 91</trace>
  <trace timeOffset="76597.38" brushRef="#br0" contextRef="#ctx0"> 25986 2127 719, 25986 2127 732, 25986 2127 746, 25986 2127 763, 25986 2127 779, 25981 2230 796, 25980 2274 807, 25980 2321 814, 25980 2370 816, 25986 2419 818, 25996 2467 825, 26007 2513 827, 26019 2559 833, 26032 2601 832, 26043 2640 831, 26054 2675 830, 26064 2709 827, 26069 2735 821, 26074 2755 808, 26077 2766 790, 26078 2777 759, 26078 2782 716, 26078 2788 647, 26078 2795 550, 26078 2795 419, 26072 2795 257, 26062 2790 93</trace>
  <trace timeOffset="76778.39" brushRef="#br0" contextRef="#ctx0"> 26039 2469 507, 26039 2469 561, 26039 2469 610, 26039 2469 643, 26039 2469 669, 26039 2469 682, 26132 2439 689, 26153 2439 691, 26181 2439 688, 26208 2439 684, 26236 2444 679, 26262 2455 683, 26289 2469 680, 26314 2486 683, 26337 2506 678, 26357 2530 668, 26374 2556 660, 26389 2584 645, 26403 2611 634, 26412 2636 609, 26420 2660 565, 26424 2680 486, 26428 2689 321, 26429 2696 68</trace>
  <trace timeOffset="76934.4" brushRef="#br0" contextRef="#ctx0"> 26576 2142 455, 26576 2142 458, 26576 2142 457, 26576 2142 452, 26597 2236 439, 26603 2260 397, 26610 2283 301, 26617 2306 99</trace>
  <trace timeOffset="77372.42" brushRef="#br0" contextRef="#ctx0"> 26661 2394 459, 26661 2394 522, 26661 2394 589, 26661 2394 655, 26605 2494 703, 26593 2520 741, 26583 2546 763, 26573 2571 774, 26567 2590 781, 26564 2608 783, 26563 2620 783, 26563 2631 781, 26563 2641 779, 26563 2646 775, 26563 2652 767, 26563 2653 757, 26567 2655 743, 26578 2655 727, 26591 2655 714, 26606 2643 704, 26625 2625 698, 26640 2603 697, 26657 2579 693, 26671 2554 683, 26685 2526 679, 26701 2501 672, 26714 2477 673, 26726 2458 675, 26736 2444 679, 26743 2432 685, 26749 2424 690, 26751 2421 695, 26754 2419 700, 26754 2419 703, 26754 2419 709, 26754 2419 713, 26755 2419 717, 26755 2419 722, 26756 2417 724, 26756 2417 726, 26758 2415 726, 26758 2414 726, 26758 2412 726, 26760 2411 728, 26760 2409 730, 26760 2407 732, 26762 2406 735, 26762 2405 737, 26762 2404 739, 26762 2402 741, 26763 2402 743, 26763 2400 744, 26763 2400 748, 26763 2404 753, 26763 2420 759, 26762 2446 773, 26758 2479 780, 26756 2510 790, 26755 2539 794, 26755 2566 793, 26755 2588 792, 26763 2605 789, 26771 2617 783, 26785 2625 766, 26805 2626 736, 26828 2626 667, 26859 2621 553, 26885 2608 352, 26912 2591 72</trace>
  <trace timeOffset="77624.44" brushRef="#br0" contextRef="#ctx0"> 27005 1985 679, 27005 1985 689, 27005 1985 706, 27005 1985 731, 27005 1985 759, 26979 2098 786, 26974 2155 805, 26969 2218 819, 26968 2283 825, 26966 2346 829, 26966 2407 837, 26966 2466 841, 26966 2517 849, 26966 2566 853, 26969 2606 852, 26973 2641 851, 26977 2670 849, 26980 2694 846, 26983 2709 841, 26986 2719 831, 26991 2728 809, 26996 2738 759, 27003 2746 646, 27009 2757 381, 27014 2757 72</trace>
  <trace timeOffset="78296.48" brushRef="#br0" contextRef="#ctx0"> 27822 2049 470, 27822 2049 515, 27822 2049 556, 27822 2049 590, 27822 2049 614, 27822 2049 633, 27822 2049 656, 27822 2049 680, 27813 2157 706, 27806 2232 727, 27796 2314 744, 27783 2400 761, 27771 2484 771, 27761 2564 780, 27752 2634 784, 27747 2689 783, 27742 2734 784, 27741 2763 784, 27739 2778 786, 27739 2784 787, 27739 2784 792, 27738 2784 794, 27735 2784 796, 27729 2773 797, 27722 2750 795, 27713 2716 795, 27706 2673 795, 27699 2625 787, 27696 2569 785, 27696 2506 780, 27696 2437 778, 27699 2360 779, 27709 2282 779, 27722 2203 781, 27739 2128 782, 27758 2062 786, 27781 2007 789, 27806 1966 792, 27830 1937 792, 27853 1919 793, 27877 1912 792, 27903 1912 792, 27927 1917 792, 27955 1937 790, 27981 1966 792, 28005 2005 792, 28026 2051 790, 28046 2104 789, 28059 2164 787, 28072 2226 785, 28079 2289 789, 28084 2353 789, 28085 2414 790, 28086 2469 795, 28086 2518 790, 28086 2561 776, 28085 2601 730, 28081 2634 612, 28076 2663 363, 28066 2687 60</trace>
  <trace timeOffset="78476.49" brushRef="#br0" contextRef="#ctx0"> 27803 2625 726, 27803 2625 718, 27803 2625 711, 27803 2625 705, 27803 2625 701, 27803 2625 701, 27803 2625 697, 27871 2542 683, 27906 2520 671, 27946 2498 639, 27988 2479 594, 28032 2458 517, 28076 2439 388, 28115 2423 200</trace>
  <trace timeOffset="78760.51" brushRef="#br0" contextRef="#ctx0"> 28278 2526 536, 28278 2526 587, 28278 2526 621, 28280 2636 652, 28280 2672 673, 28280 2701 687, 28281 2721 696, 28283 2742 702, 28283 2753 705, 28283 2760 709, 28284 2767 712, 28284 2767 715, 28284 2767 718, 28284 2767 721, 28286 2767 724, 28287 2767 727, 28290 2760 729, 28296 2745 730, 28302 2721 731, 28309 2692 731, 28316 2663 731, 28323 2629 724, 28332 2594 723, 28345 2561 717, 28355 2530 706, 28370 2503 708, 28381 2484 697, 28390 2471 696, 28397 2464 695, 28407 2464 693, 28420 2464 693, 28439 2471 691, 28464 2488 698, 28486 2510 700, 28509 2537 709, 28533 2564 711, 28560 2591 704, 28588 2613 684, 28617 2629 627, 28649 2640 526, 28679 2643 340, 28709 2643 69</trace>
  <trace timeOffset="79213.53" brushRef="#br0" contextRef="#ctx0"> 28786 2477 533, 28786 2477 562, 28786 2477 594, 28786 2477 631, 28718 2567 668, 28702 2590 688, 28688 2611 701, 28679 2625 703, 28673 2634 701, 28673 2643 697, 28673 2651 693, 28682 2660 678, 28691 2667 657, 28706 2670 631, 28726 2670 602, 28746 2665 582, 28773 2655 569, 28798 2643 564, 28818 2629 563, 28838 2617 564, 28851 2608 568, 28860 2602 572, 28867 2598 576, 28871 2596 583, 28874 2594 592, 28879 2593 604, 28879 2593 618, 28879 2593 632, 28879 2593 644, 28880 2593 652, 28882 2593 656, 28883 2593 657, 28886 2593 655, 28887 2593 654, 28889 2593 652, 28890 2593 650, 28892 2593 647, 28893 2593 644, 28899 2593 643, 28903 2593 644, 28911 2588 644, 28917 2583 648, 28922 2574 651, 28926 2569 657, 28928 2564 665, 28931 2561 673, 28931 2561 683, 28931 2559 693, 28931 2559 700, 28931 2559 709, 28931 2556 714, 28931 2555 717, 28931 2555 720, 28931 2555 721, 28931 2555 721, 28931 2555 722, 28931 2555 726, 28931 2567 728, 28931 2584 734, 28932 2603 735, 28935 2619 736, 28938 2634 736, 28942 2643 733, 28948 2652 727, 28954 2660 713, 28957 2665 675, 28965 2672 596, 28973 2675 443, 28987 2675 163</trace>
  <trace timeOffset="79436.55" brushRef="#br0" contextRef="#ctx0"> 29159 1864 562, 29159 1864 599, 29143 1944 640, 29137 2002 674, 29131 2068 702, 29125 2142 730, 29119 2220 745, 29113 2297 755, 29108 2372 766, 29106 2439 770, 29104 2498 774, 29103 2551 773, 29103 2594 757, 29103 2629 721, 29103 2653 641, 29103 2667 507, 29103 2673 252</trace>
  <trace timeOffset="80036.58" brushRef="#br0" contextRef="#ctx0"> 29325 2510 748, 29325 2510 756, 29325 2510 759, 29325 2510 763, 29325 2510 765, 29325 2510 767, 29325 2510 769, 29325 2510 770, 29325 2510 770, 29325 2510 766, 29325 2510 761, 29333 2584 752, 29353 2576 742, 29371 2561 728, 29391 2542 710, 29409 2522 698, 29425 2501 683, 29440 2481 678, 29450 2469 676, 29456 2459 675, 29459 2456 677, 29459 2456 680, 29459 2455 685, 29459 2455 694, 29461 2456 705, 29463 2474 720, 29463 2506 741, 29463 2552 762, 29463 2608 790, 29459 2672 815, 29457 2740 832, 29457 2812 845, 29457 2883 849, 29461 2949 848, 29467 3013 848, 29473 3072 846, 29477 3125 847, 29479 3173 846, 29479 3213 845, 29479 3246 841, 29479 3270 833, 29474 3288 825, 29471 3298 813, 29468 3303 802, 29467 3307 794, 29463 3307 784, 29457 3302 771, 29451 3285 751, 29448 3255 726, 29448 3213 693, 29451 3157 647, 29467 3091 591, 29486 3012 517, 29509 2927 434, 29535 2835 350, 29562 2746 259, 29587 2660 189, 29610 2581 135, 29630 2513 95, 29646 2455 69, 29655 2409 55, 29658 2372 61, 29658 2344 94, 29656 2327 158, 29648 2317 235, 29639 2310 309, 29629 2310 371, 29614 2310 424, 29600 2319 466, 29587 2334 504, 29577 2353 533, 29577 2375 562, 29577 2397 583, 29590 2421 604, 29607 2447 628, 29630 2471 641, 29656 2496 658, 29684 2520 671, 29710 2544 679, 29732 2567 691, 29753 2587 698, 29771 2606 705, 29784 2626 711, 29793 2640 715, 29798 2655 717, 29798 2670 718, 29798 2685 719, 29793 2704 718, 29785 2716 714, 29776 2725 704, 29769 2731 678, 29765 2733 625, 29761 2735 517, 29761 2735 328, 29759 2735 60</trace>
  <trace timeOffset="80202.586" brushRef="#br0" contextRef="#ctx0"> 29907 2442 637, 29907 2442 664, 29907 2442 693, 29907 2442 726, 29922 2523 753, 29925 2539 781, 29928 2554 801, 29931 2564 809, 29934 2573 814, 29937 2583 814, 29938 2587 809, 29941 2591 797, 29941 2591 770, 29941 2591 720, 29941 2591 617, 29941 2591 412, 29941 2591 119</trace>
  <trace timeOffset="80301.59" brushRef="#br0" contextRef="#ctx0"> 29999 2279 63</trace>
  <trace timeOffset="80545.61" brushRef="#br0" contextRef="#ctx0"> 30184 2322 598, 30184 2322 625, 30184 2322 651, 30184 2322 671, 30158 2423 687, 30158 2446 695, 30168 2467 701, 30183 2486 710, 30204 2503 710, 30229 2517 717, 30255 2530 714, 30282 2537 712, 30307 2542 705, 30326 2547 695, 30338 2549 683, 30344 2551 672, 30344 2551 663, 30344 2551 658, 30344 2556 661, 30342 2569 661, 30329 2584 666, 30309 2603 667, 30287 2620 666, 30264 2634 661, 30242 2646 639, 30223 2653 574, 30209 2658 436, 30199 2660 161</trace>
  <trace timeOffset="80678.62" brushRef="#br0" contextRef="#ctx0"> 30528 2672 617, 30528 2672 614, 30528 2672 594, 30528 2672 546, 30424 2706 466, 30390 2709 342, 30352 2709 106</trace>
  <trace timeOffset="81692.67" brushRef="#br0" contextRef="#ctx0"> 23226 3617 457, 23226 3617 459, 23226 3617 465, 23226 3617 479, 23226 3617 500, 23226 3617 524, 23226 3617 546, 23226 3617 565, 23226 3617 586, 23309 3634 609, 23331 3641 633, 23353 3646 654, 23379 3650 675, 23411 3652 691, 23447 3653 708, 23490 3653 723, 23540 3653 737, 23597 3652 748, 23660 3644 756, 23730 3635 764, 23803 3624 769, 23882 3612 776, 23965 3597 782, 24051 3587 787, 24142 3575 792, 24235 3567 795, 24331 3560 798, 24428 3555 799, 24525 3551 800, 24625 3548 801, 24728 3546 802, 24830 3546 804, 24936 3546 807, 25046 3548 810, 25160 3551 813, 25277 3556 814, 25399 3558 815, 25524 3559 815, 25655 3560 816, 25790 3563 816, 25929 3563 816, 26072 3566 816, 26215 3567 816, 26357 3568 814, 26497 3571 814, 26634 3575 813, 26768 3580 813, 26898 3587 814, 27027 3592 814, 27154 3599 814, 27278 3606 814, 27402 3613 814, 27525 3621 814, 27648 3626 814, 27771 3633 814, 27895 3637 813, 28020 3641 813, 28147 3641 810, 28275 3641 809, 28406 3641 808, 28535 3641 806, 28665 3638 805, 28792 3635 804, 28920 3633 803, 29045 3628 803, 29166 3624 802, 29285 3621 800, 29398 3617 798, 29508 3614 797, 29610 3613 796, 29710 3612 794, 29801 3612 793, 29886 3609 792, 29966 3609 789, 30042 3606 789, 30113 3605 787, 30178 3602 786, 30241 3601 787, 30300 3599 786, 30355 3597 785, 30405 3596 784, 30450 3595 783, 30493 3592 782, 30531 3589 786, 30564 3587 787, 30595 3585 789, 30616 3584 792, 30629 3582 789, 30640 3580 789, 30647 3580 792, 30651 3580 793, 30657 3580 797, 30657 3580 802, 30657 3580 807, 30657 3580 814, 30658 3580 821, 30660 3580 828, 30661 3580 834, 30663 3580 840, 30664 3580 844, 30666 3580 847, 30666 3580 848, 30667 3580 848, 30667 3580 847, 30669 3580 847, 30669 3580 847, 30670 3580 847, 30670 3580 847, 30672 3580 848, 30672 3580 847, 30673 3580 847, 30673 3580 847, 30673 3580 847, 30674 3580 846, 30674 3580 842, 30674 3580 834, 30677 3580 822, 30677 3580 803, 30678 3577 773, 30678 3570 719, 30680 3558 608, 30681 3537 317, 30683 3511 14</trace>
  <trace timeOffset="86744.96" brushRef="#br0" contextRef="#ctx0"> 26697 4582 445, 26697 4582 449, 26697 4582 456, 26697 4582 467, 26697 4582 484, 26697 4582 509, 26697 4582 532, 26697 4582 557, 26697 4582 577, 26697 4582 595, 26697 4582 610, 26720 4538 619, 26736 4527 627, 26752 4517 633, 26769 4507 637, 26787 4500 638, 26805 4492 642, 26820 4488 640, 26833 4485 642, 26843 4483 643, 26849 4482 642, 26862 4482 646, 26868 4482 647, 26873 4482 650, 26885 4482 652, 26889 4482 653, 26894 4482 655, 26904 4482 655, 26908 4483 655, 26914 4485 656, 26918 4487 654, 26922 4487 654, 26928 4487 654, 26934 4487 651, 26945 4487 648, 26951 4487 641, 26956 4487 624, 26962 4487 587, 26962 4487 522, 26962 4487 402, 26962 4487 193</trace>
  <trace timeOffset="87053.98" brushRef="#br0" contextRef="#ctx0"> 26960 4323 333, 26960 4323 373, 26960 4323 420, 26960 4323 469, 26960 4323 517, 26960 4323 555, 26960 4323 583, 26960 4323 600, 26960 4323 610, 26960 4323 614, 26939 4284 617, 26936 4284 617, 26931 4289 618, 26925 4301 620, 26920 4320 624, 26917 4345 627, 26915 4371 634, 26914 4402 636, 26912 4432 638, 26908 4463 643, 26905 4495 641, 26901 4524 645, 26897 4553 645, 26892 4581 646, 26886 4606 648, 26879 4628 647, 26875 4645 646, 26871 4659 641, 26868 4666 634, 26866 4671 620, 26865 4675 592, 26865 4675 547, 26863 4675 487, 26863 4675 399, 26862 4675 262, 26856 4675 37</trace>
  <trace timeOffset="87437.0" brushRef="#br0" contextRef="#ctx0"> 26755 4406 414, 26755 4406 437, 26755 4406 467, 26755 4406 505, 26755 4406 541, 26755 4406 571, 26755 4406 590, 26755 4406 601, 26755 4406 608, 26755 4406 611, 26755 4406 613, 26749 4394 615, 26751 4394 617, 26762 4394 622, 26778 4402 624, 26801 4414 627, 26823 4430 629, 26843 4450 632, 26866 4470 636, 26889 4492 639, 26914 4515 645, 26936 4538 647, 26960 4559 651, 26982 4579 654, 27001 4596 656, 27015 4608 660, 27027 4617 661, 27035 4623 664, 27038 4625 666, 27042 4630 668, 27042 4630 669, 27042 4630 671, 27042 4630 675, 27044 4630 677, 27045 4630 681, 27047 4632 687, 27048 4632 693, 27050 4633 697, 27051 4633 701, 27053 4633 703, 27054 4635 703, 27056 4635 703, 27057 4635 702, 27059 4637 703, 27060 4637 702, 27063 4637 701, 27064 4638 700, 27065 4638 697, 27067 4638 695, 27068 4640 693, 27070 4640 685, 27071 4640 672, 27073 4642 643, 27074 4642 582, 27076 4642 462, 27076 4642 244</trace>
  <trace timeOffset="88325.055" brushRef="#br0" contextRef="#ctx0"> 26869 4586 246, 26869 4586 267, 26869 4586 294, 26869 4586 324, 26869 4586 357, 26869 4586 389, 26869 4586 419, 26869 4586 449, 26869 4586 480, 26869 4586 509, 26834 4621 536, 26831 4623 558, 26828 4625 578, 26828 4625 596, 26827 4625 614, 26827 4625 631, 26826 4628 644, 26824 4628 657, 26823 4628 666, 26823 4630 670, 26821 4630 673, 26821 4630 674, 26820 4630 675, 26820 4630 675, 26817 4630 675, 26816 4632 674, 26814 4632 674, 26813 4633 675, 26811 4633 675, 26810 4635 675, 26808 4635 676, 26807 4637 677, 26805 4638 680, 26804 4640 684, 26802 4640 689, 26801 4642 694, 26800 4642 700, 26798 4642 704, 26797 4642 710, 26795 4645 713, 26795 4645 715, 26794 4645 716, 26794 4646 715, 26792 4646 714, 26792 4646 713, 26792 4647 713, 26792 4647 713, 26792 4647 712, 26792 4647 712, 26800 4645 713, 26811 4635 713, 26830 4621 716, 26849 4606 717, 26869 4588 720, 26891 4568 723, 26912 4546 726, 26934 4521 726, 26956 4499 729, 26977 4475 729, 26995 4456 733, 27009 4442 737, 27019 4432 740, 27027 4426 743, 27030 4422 746, 27035 4420 747, 27035 4420 747, 27035 4417 748, 27035 4417 748, 27037 4417 748, 27038 4417 749, 27038 4417 749, 27040 4414 750, 27040 4414 750, 27041 4414 751, 27041 4414 751, 27042 4414 751, 27042 4414 751, 27044 4412 751, 27044 4412 751, 27044 4412 752, 27045 4412 750, 27045 4412 750, 27045 4412 750, 27047 4412 750, 27047 4412 750, 27047 4410 749, 27048 4410 746, 27048 4410 744, 27048 4410 741, 27048 4410 735, 27050 4410 726, 27050 4410 706, 27050 4410 673, 27050 4410 621, 27050 4409 545, 27050 4409 433, 27051 4409 241, 27051 4407 0</trace>
  <trace timeOffset="91038.21" brushRef="#br0" contextRef="#ctx0"> 27961 4403 257, 27961 4403 287, 27961 4403 333, 27961 4403 386, 27961 4403 438, 27961 4403 482, 27961 4403 520, 27961 4403 550, 27961 4403 574, 27961 4403 594, 27939 4321 609, 27938 4317 622, 27936 4311 634, 27935 4306 644, 27933 4300 654, 27933 4296 665, 27933 4296 675, 27932 4293 685, 27932 4293 691, 27932 4292 697, 27930 4291 700, 27930 4289 700, 27930 4289 699, 27930 4289 699, 27930 4289 700, 27933 4303 704, 27942 4325 709, 27955 4355 716, 27966 4389 721, 27978 4426 726, 27990 4463 733, 28000 4505 736, 28011 4546 742, 28020 4586 746, 28030 4628 749, 28038 4666 753, 28047 4703 755, 28053 4735 757, 28059 4766 759, 28066 4795 760, 28069 4819 761, 28072 4838 762, 28072 4853 762, 28073 4865 764, 28073 4870 764, 28073 4881 764, 28073 4887 765, 28073 4893 765, 28073 4899 765, 28073 4899 765, 28073 4899 764, 28073 4899 765, 28073 4900 765, 28075 4902 765, 28075 4904 765, 28075 4905 763, 28075 4905 757, 28075 4905 743, 28067 4899 720, 28056 4884 687, 28041 4862 648, 28027 4836 608, 28013 4807 565, 27995 4778 522, 27981 4748 480, 27965 4718 445, 27950 4691 417, 27938 4664 398, 27926 4640 389, 27916 4618 383, 27904 4599 381, 27898 4585 381, 27894 4570 383, 27891 4561 387, 27890 4547 392, 27888 4527 403, 27888 4514 416, 27888 4495 434, 27888 4475 456, 27888 4456 483, 27890 4437 512, 27894 4422 542, 27898 4414 569, 27901 4406 594, 27906 4397 616, 27907 4392 632, 27909 4389 643, 27910 4385 650, 27914 4382 654, 27916 4379 657, 27921 4373 660, 27926 4370 658, 27935 4364 660, 27949 4357 660, 27959 4355 660, 27976 4352 661, 27994 4350 660, 28014 4350 660, 28040 4350 660, 28063 4353 660, 28085 4360 657, 28107 4368 658, 28124 4377 657, 28141 4388 655, 28152 4395 653, 28161 4406 651, 28167 4417 650, 28172 4427 650, 28173 4443 654, 28173 4463 655, 28166 4483 658, 28152 4509 660, 28135 4534 660, 28115 4558 660, 28095 4581 660, 28073 4600 661, 28053 4616 664, 28040 4628 665, 28027 4637 667, 28018 4642 667, 28014 4645 666, 28011 4647 664, 28011 4647 657, 28011 4647 638, 28011 4647 587, 28011 4647 498, 28011 4647 334, 28011 4647 75</trace>
  <trace timeOffset="91437.23" brushRef="#br0" contextRef="#ctx0"> 28406 4574 298, 28406 4574 341, 28406 4574 403, 28406 4574 473, 28406 4574 538, 28406 4574 589, 28406 4574 625, 28406 4574 650, 28381 4671 668, 28377 4686 679, 28374 4705 685, 28374 4723 688, 28374 4741 689, 28374 4766 691, 28381 4787 691, 28389 4805 693, 28400 4821 693, 28410 4836 693, 28422 4848 691, 28435 4858 690, 28445 4866 689, 28455 4872 689, 28465 4877 689, 28474 4880 690, 28484 4882 689, 28488 4882 689, 28501 4882 689, 28510 4882 688, 28524 4878 687, 28539 4867 684, 28552 4853 682, 28560 4838 679, 28569 4821 678, 28575 4802 677, 28581 4780 677, 28581 4755 675, 28581 4728 674, 28572 4699 673, 28563 4674 673, 28553 4649 675, 28540 4628 677, 28533 4613 679, 28524 4601 682, 28517 4596 683, 28514 4593 686, 28512 4589 688, 28512 4589 687, 28510 4589 685, 28504 4589 681, 28495 4589 675, 28481 4596 665, 28468 4606 644, 28458 4617 594, 28454 4630 504, 28451 4640 321, 28451 4650 59</trace>
  <trace timeOffset="92036.266" brushRef="#br0" contextRef="#ctx0"> 28743 4581 580, 28743 4581 597, 28743 4581 622, 28743 4581 649, 28743 4581 676, 28743 4581 696, 28743 4581 708, 28743 4581 713, 28743 4661 714, 28743 4671 713, 28744 4686 711, 28750 4698 710, 28756 4705 709, 28766 4716 708, 28772 4721 706, 28779 4726 705, 28786 4731 704, 28795 4735 703, 28802 4738 703, 28805 4740 705, 28812 4745 705, 28817 4746 705, 28821 4748 706, 28826 4749 705, 28831 4749 706, 28835 4750 706, 28840 4750 708, 28848 4750 708, 28854 4750 706, 28863 4750 704, 28876 4741 704, 28887 4728 703, 28900 4710 703, 28911 4691 704, 28919 4668 705, 28926 4646 704, 28932 4625 706, 28937 4608 708, 28941 4593 711, 28942 4582 713, 28945 4577 716, 28946 4573 719, 28946 4573 722, 28946 4573 726, 28946 4573 727, 28946 4573 726, 28948 4573 726, 28948 4571 727, 28951 4571 730, 28957 4576 736, 28963 4589 739, 28971 4606 740, 28981 4623 740, 28990 4638 738, 28996 4650 737, 29003 4661 738, 29013 4671 737, 29019 4676 736, 29029 4684 734, 29037 4688 730, 29046 4691 727, 29055 4694 726, 29065 4694 724, 29077 4694 724, 29087 4694 723, 29101 4691 722, 29110 4684 721, 29122 4676 720, 29133 4666 719, 29137 4659 717, 29145 4646 718, 29148 4638 720, 29149 4625 722, 29149 4608 726, 29149 4596 728, 29149 4577 734, 29149 4567 738, 29148 4556 745, 29146 4547 749, 29145 4542 751, 29143 4538 753, 29143 4538 753, 29143 4536 753, 29143 4536 752, 29143 4535 750, 29142 4534 746, 29142 4532 740, 29140 4532 729, 29140 4531 706, 29139 4531 671, 29139 4529 617, 29137 4529 547, 29137 4527 468, 29136 4527 382, 29136 4527 277, 29136 4529 143</trace>
  <trace timeOffset="92337.28" brushRef="#br0" contextRef="#ctx0"> 29327 4667 305, 29327 4667 350, 29327 4667 396, 29327 4667 433, 29327 4667 462, 29327 4667 484, 29327 4667 502, 29327 4667 516, 29327 4667 528, 29327 4667 537, 29327 4667 545, 29345 4655 553, 29348 4646 563, 29348 4633 573, 29348 4623 583, 29348 4613 594, 29348 4601 602, 29347 4596 610, 29345 4593 618, 29345 4593 624, 29344 4591 629, 29344 4591 634, 29343 4591 636, 29337 4591 639, 29334 4591 643, 29328 4599 649, 29324 4613 654, 29321 4625 658, 29321 4642 660, 29321 4657 657, 29322 4671 652, 29328 4684 645, 29337 4696 627, 29344 4703 590, 29353 4706 523, 29365 4716 415, 29374 4720 254, 29383 4725 26</trace>
  <trace timeOffset="92657.3" brushRef="#br0" contextRef="#ctx0"> 29573 4558 405, 29573 4558 463, 29573 4558 523, 29573 4558 573, 29573 4558 611, 29573 4558 634, 29573 4558 648, 29573 4558 657, 29573 4558 661, 29573 4558 665, 29645 4573 665, 29656 4585 664, 29667 4600 661, 29677 4616 658, 29682 4630 655, 29687 4642 653, 29690 4652 651, 29691 4661 652, 29691 4667 652, 29691 4671 654, 29693 4678 658, 29693 4678 666, 29693 4679 673, 29691 4683 684, 29687 4684 698, 29684 4686 715, 29678 4686 732, 29674 4686 748, 29667 4679 761, 29659 4671 768, 29659 4659 771, 29659 4637 772, 29664 4616 772, 29678 4588 770, 29694 4561 767, 29716 4535 763, 29737 4509 749, 29759 4485 730, 29781 4463 691, 29799 4442 637, 29813 4424 557, 29823 4414 447, 29830 4406 292, 29833 4403 51</trace>
  <trace timeOffset="94076.38" brushRef="#br0" contextRef="#ctx0"> 28612 5450 277, 28612 5450 293, 28612 5450 331, 28612 5450 389, 28612 5450 455, 28563 5368 516, 28556 5363 561, 28545 5361 594, 28535 5358 617, 28523 5358 631, 28504 5358 640, 28487 5366 647, 28468 5378 655, 28449 5395 664, 28433 5415 672, 28418 5436 680, 28404 5462 689, 28390 5491 695, 28380 5521 701, 28371 5557 703, 28364 5589 705, 28360 5624 706, 28360 5656 709, 28360 5687 710, 28366 5712 713, 28377 5736 714, 28389 5753 716, 28406 5767 717, 28422 5779 718, 28442 5787 719, 28462 5791 720, 28483 5793 721, 28506 5793 722, 28529 5791 723, 28549 5782 721, 28572 5770 722, 28595 5753 721, 28618 5734 720, 28637 5711 719, 28656 5687 717, 28673 5658 715, 28686 5628 714, 28697 5593 713, 28705 5557 713, 28711 5516 712, 28715 5476 712, 28718 5435 712, 28718 5392 713, 28718 5349 714, 28718 5307 716, 28717 5266 718, 28712 5228 720, 28705 5192 722, 28695 5163 721, 28688 5138 722, 28680 5121 722, 28673 5110 724, 28666 5104 726, 28662 5101 726, 28652 5098 726, 28640 5098 726, 28626 5104 726, 28607 5119 726, 28592 5141 732, 28582 5167 734, 28574 5201 742, 28569 5239 748, 28568 5280 753, 28568 5320 759, 28568 5363 760, 28577 5402 762, 28586 5438 762, 28598 5472 764, 28612 5506 766, 28627 5537 768, 28643 5566 768, 28657 5593 769, 28675 5618 769, 28692 5641 770, 28712 5661 770, 28731 5678 770, 28753 5692 770, 28774 5704 770, 28796 5714 770, 28818 5724 771, 28840 5729 770, 28857 5734 769, 28871 5736 769, 28882 5738 767, 28894 5738 766, 28905 5738 765, 28916 5738 764, 28931 5731 764, 28942 5721 762, 28957 5707 760, 28967 5690 757, 28974 5666 755, 28980 5641 755, 28983 5609 754, 28984 5574 755, 28984 5538 755, 28984 5499 755, 28977 5465 756, 28965 5432 759, 28954 5403 762, 28941 5380 767, 28932 5366 771, 28920 5353 776, 28912 5349 780, 28908 5346 784, 28897 5344 790, 28892 5344 794, 28880 5344 797, 28867 5346 801, 28860 5358 803, 28851 5375 805, 28847 5392 806, 28847 5415 805, 28847 5439 805, 28848 5465 805, 28857 5492 805, 28864 5521 805, 28873 5550 805, 28883 5579 804, 28894 5604 804, 28906 5629 803, 28919 5650 802, 28932 5670 802, 28948 5688 801, 28963 5704 800, 28980 5717 799, 28997 5728 798, 29017 5736 796, 29039 5741 794, 29061 5746 793, 29084 5748 792, 29108 5748 789, 29131 5748 785, 29155 5741 781, 29177 5728 773, 29198 5712 764, 29216 5692 756, 29231 5671 747, 29243 5646 743, 29251 5620 740, 29256 5589 739, 29256 5557 739, 29256 5523 739, 29253 5487 739, 29246 5457 741, 29242 5435 746, 29237 5417 755, 29234 5406 765, 29233 5400 774, 29233 5395 782, 29233 5395 787, 29231 5395 792, 29231 5395 796, 29231 5392 798, 29231 5392 800, 29231 5392 802, 29231 5395 804, 29231 5414 808, 29231 5444 811, 29234 5487 814, 29237 5535 816, 29242 5586 817, 29245 5643 816, 29250 5700 818, 29253 5760 820, 29257 5818 820, 29262 5878 823, 29265 5932 823, 29269 5982 822, 29272 6026 823, 29273 6063 823, 29276 6089 825, 29276 6110 825, 29276 6124 826, 29276 6129 827, 29276 6141 827, 29276 6145 829, 29276 6149 831, 29275 6156 833, 29269 6156 833, 29259 6153 833, 29245 6142 833, 29228 6122 833, 29214 6096 833, 29201 6065 833, 29191 6026 830, 29181 5984 829, 29175 5939 829, 29171 5891 825, 29169 5842 825, 29169 5793 823, 29169 5746 821, 29177 5700 821, 29185 5658 820, 29198 5620 821, 29210 5586 821, 29224 5559 822, 29237 5538 821, 29249 5523 821, 29259 5513 820, 29268 5506 819, 29272 5503 818, 29282 5499 815, 29288 5499 811, 29298 5499 808, 29312 5501 805, 29322 5513 802, 29333 5532 801, 29340 5554 798, 29341 5581 797, 29341 5609 796, 29334 5639 795, 29322 5670 795, 29308 5699 795, 29294 5724 795, 29276 5748 795, 29260 5764 795, 29249 5776 796, 29236 5785 796, 29228 5791 796, 29224 5793 795, 29221 5796 787, 29221 5796 764, 29218 5796 717, 29214 5793 634, 29214 5785 518, 29214 5773 353, 29228 5761 95</trace>
  <trace timeOffset="94372.4" brushRef="#br0" contextRef="#ctx0"> 29483 5699 522, 29483 5699 528, 29483 5699 538, 29483 5699 551, 29483 5699 561, 29561 5644 567, 29577 5629 564, 29591 5611 557, 29605 5593 545, 29614 5574 533, 29622 5557 523, 29623 5542 517, 29623 5523 517, 29623 5504 526, 29619 5486 541, 29610 5472 563, 29603 5464 589, 29599 5460 617, 29590 5457 643, 29579 5457 667, 29565 5464 690, 29548 5476 710, 29538 5494 729, 29531 5516 744, 29526 5542 757, 29523 5574 766, 29523 5603 773, 29523 5634 776, 29529 5663 776, 29538 5688 774, 29548 5709 772, 29562 5728 769, 29576 5744 761, 29590 5756 745, 29600 5766 712, 29614 5773 647, 29623 5776 553, 29633 5776 419, 29649 5776 238, 29661 5771 29</trace>
  <trace timeOffset="94765.42" brushRef="#br0" contextRef="#ctx0"> 29785 5552 572, 29785 5552 612, 29785 5552 646, 29785 5552 674, 29785 5552 694, 29785 5552 705, 29785 5552 715, 29785 5552 719, 29785 5552 721, 29785 5552 722, 29785 5552 722, 29866 5632 721, 29867 5635 721, 29870 5638 721, 29870 5638 722, 29870 5638 726, 29870 5638 729, 29872 5639 735, 29873 5641 742, 29873 5641 752, 29875 5643 764, 29875 5643 775, 29876 5644 787, 29876 5644 797, 29878 5644 803, 29878 5646 808, 29879 5646 811, 29879 5646 812, 29881 5646 813, 29881 5646 813, 29882 5646 813, 29886 5636 814, 29891 5621 814, 29895 5602 813, 29901 5579 812, 29907 5554 808, 29913 5528 805, 29922 5501 805, 29931 5474 804, 29943 5449 804, 29956 5425 804, 29966 5410 803, 29975 5397 802, 29982 5390 802, 29985 5387 801, 29989 5383 800, 29992 5383 799, 29999 5385 799, 30009 5395 799, 30019 5410 799, 30027 5427 799, 30033 5447 798, 30038 5467 797, 30042 5486 794, 30045 5501 790, 30050 5516 780, 30054 5525 766, 30058 5535 742, 30063 5545 704, 30070 5552 652, 30074 5559 585, 30077 5562 507, 30083 5569 414, 30087 5574 293, 30093 5579 129</trace>
  <trace timeOffset="95480.46" brushRef="#br0" contextRef="#ctx0"> 30327 5462 462, 30327 5462 519, 30327 5462 578, 30327 5462 634, 30327 5462 677, 30327 5462 704, 30327 5462 726, 30327 5462 741, 30327 5462 753, 30245 5414 760, 30230 5430 767, 30218 5449 770, 30207 5470 773, 30200 5484 774, 30197 5499 775, 30196 5513 775, 30196 5523 775, 30196 5540 773, 30200 5552 772, 30206 5564 770, 30215 5574 767, 30224 5581 762, 30232 5585 753, 30238 5589 741, 30242 5593 727, 30247 5593 715, 30252 5594 704, 30256 5596 697, 30267 5596 691, 30275 5596 687, 30287 5588 683, 30301 5574 680, 30313 5557 677, 30321 5533 676, 30329 5506 677, 30333 5476 678, 30335 5441 678, 30335 5402 680, 30335 5359 680, 30333 5313 681, 30327 5266 683, 30321 5218 681, 30314 5170 684, 30306 5128 686, 30297 5092 693, 30288 5061 703, 30282 5044 715, 30277 5032 728, 30275 5029 739, 30275 5029 748, 30275 5029 757, 30271 5029 766, 30265 5034 776, 30258 5049 786, 30249 5074 799, 30247 5106 812, 30247 5141 818, 30247 5182 825, 30249 5223 827, 30258 5265 828, 30267 5304 829, 30275 5342 829, 30285 5378 829, 30293 5409 828, 30301 5439 828, 30309 5465 827, 30317 5489 825, 30324 5509 823, 30329 5525 821, 30335 5538 817, 30342 5547 812, 30347 5554 805, 30355 5562 799, 30364 5566 793, 30373 5570 787, 30384 5570 785, 30398 5570 782, 30413 5562 780, 30430 5550 779, 30446 5535 779, 30459 5516 779, 30472 5499 782, 30484 5477 783, 30495 5454 783, 30507 5432 783, 30520 5406 782, 30535 5378 781, 30554 5353 782, 30572 5325 783, 30593 5300 784, 30612 5275 784, 30632 5256 783, 30650 5239 781, 30661 5228 780, 30669 5221 778, 30672 5219 777, 30672 5219 776, 30672 5219 775, 30672 5219 775, 30674 5219 775, 30678 5230 775, 30680 5246 776, 30680 5271 778, 30674 5298 778, 30664 5327 781, 30654 5354 781, 30641 5380 780, 30629 5403 781, 30619 5423 780, 30609 5439 780, 30602 5452 781, 30595 5464 779, 30589 5470 780, 30580 5476 778, 30573 5482 777, 30569 5484 776, 30566 5486 775, 30561 5487 772, 30558 5491 764, 30556 5494 742, 30549 5501 693, 30546 5506 583, 30541 5516 342, 30537 5525 47</trace>
  <trace timeOffset="96172.5" brushRef="#br0" contextRef="#ctx0"> 31211 5243 635, 31211 5243 639, 31211 5243 652, 31211 5243 672, 31211 5243 696, 31211 5243 721, 31211 5243 739, 31164 5329 751, 31164 5354 757, 31164 5380 761, 31164 5406 761, 31164 5430 761, 31166 5453 760, 31167 5470 759, 31170 5486 759, 31172 5499 757, 31173 5504 754, 31174 5511 751, 31174 5511 748, 31174 5511 745, 31174 5511 743, 31174 5513 743, 31174 5513 743, 31174 5513 742, 31174 5513 740, 31174 5511 737, 31174 5496 736, 31176 5476 735, 31179 5450 735, 31183 5425 735, 31188 5404 735, 31196 5385 735, 31206 5370 736, 31218 5356 736, 31228 5346 740, 31241 5341 740, 31252 5337 744, 31264 5337 748, 31280 5337 748, 31297 5339 752, 31316 5346 751, 31332 5356 750, 31346 5366 748, 31358 5378 747, 31368 5387 745, 31378 5395 744, 31384 5403 742, 31390 5409 741, 31396 5415 741, 31399 5418 741, 31402 5421 743, 31402 5421 747, 31402 5421 751, 31402 5421 757, 31402 5421 761, 31404 5421 766, 31404 5421 771, 31404 5421 775, 31404 5414 779, 31404 5402 782, 31404 5385 783, 31404 5368 783, 31404 5346 782, 31407 5329 780, 31414 5312 778, 31425 5297 775, 31437 5283 772, 31449 5270 769, 31465 5257 767, 31480 5245 764, 31495 5233 762, 31511 5221 761, 31527 5211 759, 31545 5199 759, 31560 5189 754, 31577 5179 750, 31589 5170 745, 31601 5165 743, 31610 5160 742, 31614 5158 741, 31624 5158 742, 31631 5158 745, 31642 5167 749, 31654 5187 749, 31663 5213 754, 31668 5246 754, 31671 5285 756, 31672 5324 759, 31672 5366 759, 31673 5406 761, 31677 5444 761, 31682 5474 762, 31686 5499 759, 31692 5516 752, 31695 5523 727, 31704 5525 667, 31715 5525 558, 31731 5513 375, 31751 5496 88</trace>
  <trace timeOffset="97360.57" brushRef="#br0" contextRef="#ctx0"> 27533 6720 497, 27533 6720 537, 27533 6720 580, 27533 6720 620, 27533 6720 653, 27533 6720 678, 27533 6720 694, 27533 6720 704, 27533 6720 713, 27533 6720 718, 27524 6670 724, 27524 6670 729, 27524 6684 735, 27524 6703 742, 27524 6735 748, 27524 6769 755, 27524 6806 762, 27524 6846 769, 27524 6884 776, 27524 6920 783, 27524 6953 789, 27527 6982 793, 27534 7009 795, 27544 7032 797, 27559 7054 797, 27575 7071 798, 27593 7086 797, 27615 7095 796, 27637 7099 794, 27661 7099 792, 27687 7098 792, 27713 7086 789, 27738 7067 787, 27761 7043 785, 27780 7014 784, 27797 6982 784, 27812 6943 785, 27823 6902 786, 27830 6858 789, 27835 6817 789, 27838 6777 792, 27838 6740 793, 27838 6715 794, 27838 6694 797, 27838 6682 800, 27838 6676 801, 27838 6670 803, 27838 6670 805, 27838 6668 806, 27838 6668 806, 27838 6668 806, 27838 6668 808, 27844 6676 809, 27853 6691 813, 27865 6713 816, 27878 6740 819, 27893 6767 820, 27906 6795 821, 27920 6820 819, 27933 6845 819, 27947 6868 819, 27958 6890 818, 27969 6907 818, 27978 6920 817, 27985 6933 814, 27990 6938 813, 27992 6941 810, 27995 6946 804, 27995 6946 798, 27995 6946 790, 28001 6946 783, 28010 6943 778, 28021 6933 775, 28033 6914 771, 28041 6892 768, 28047 6865 766, 28053 6837 765, 28056 6806 765, 28061 6778 767, 28063 6749 768, 28067 6724 770, 28070 6706 771, 28072 6696 773, 28073 6691 775, 28073 6691 779, 28073 6689 782, 28073 6689 784, 28078 6689 787, 28085 6694 786, 28096 6708 787, 28108 6728 787, 28120 6752 787, 28131 6777 789, 28141 6800 789, 28150 6823 786, 28160 6845 786, 28166 6860 786, 28172 6872 786, 28175 6880 790, 28176 6884 790, 28179 6888 790, 28179 6888 790, 28179 6888 792, 28179 6888 792, 28180 6888 794, 28180 6890 794, 28182 6890 795, 28183 6890 796, 28186 6880 795, 28189 6864 795, 28193 6843 795, 28198 6818 794, 28205 6796 794, 28212 6774 792, 28224 6754 792, 28237 6740 790, 28247 6728 786, 28260 6723 783, 28273 6720 778, 28289 6720 776, 28306 6721 774, 28323 6730 771, 28339 6745 769, 28352 6762 762, 28364 6783 751, 28377 6800 737, 28387 6818 715, 28396 6832 687, 28404 6843 646, 28410 6850 586, 28413 6853 500, 28423 6855 387, 28436 6855 254, 28452 6845 112</trace>
  <trace timeOffset="97772.59" brushRef="#br0" contextRef="#ctx0"> 28618 6597 453, 28618 6597 517, 28618 6597 577, 28618 6597 631, 28618 6597 670, 28529 6650 702, 28510 6670 726, 28494 6691 741, 28480 6713 751, 28469 6732 756, 28462 6754 757, 28457 6769 757, 28457 6786 755, 28457 6803 753, 28464 6815 750, 28469 6829 746, 28480 6840 742, 28491 6849 736, 28500 6853 729, 28507 6858 719, 28517 6858 709, 28527 6858 699, 28537 6858 691, 28552 6850 688, 28560 6840 688, 28569 6825 688, 28581 6803 689, 28586 6778 689, 28592 6749 690, 28594 6715 691, 28595 6679 693, 28595 6641 694, 28595 6599 696, 28595 6553 698, 28595 6506 696, 28595 6457 699, 28595 6411 700, 28595 6370 705, 28595 6336 715, 28597 6313 723, 28598 6300 733, 28600 6295 743, 28600 6295 752, 28600 6293 759, 28600 6293 764, 28600 6293 768, 28601 6293 773, 28604 6303 780, 28611 6322 786, 28620 6350 794, 28630 6384 797, 28643 6420 800, 28655 6457 803, 28666 6492 803, 28680 6527 807, 28691 6559 805, 28703 6588 803, 28714 6614 799, 28724 6636 786, 28734 6658 767, 28743 6679 736, 28751 6699 689, 28757 6713 611, 28766 6730 498, 28772 6740 300, 28776 6752 33</trace>
  <trace timeOffset="98392.625" brushRef="#br0" contextRef="#ctx0"> 28873 6791 530, 28873 6791 576, 28873 6791 624, 28873 6791 670, 28873 6791 705, 28873 6791 726, 28873 6791 740, 28873 6791 746, 28960 6778 748, 28977 6766 749, 28990 6750 746, 29003 6733 743, 29014 6715 741, 29023 6696 739, 29029 6676 738, 29031 6654 739, 29031 6632 737, 29031 6611 737, 29029 6595 737, 29025 6582 738, 29020 6573 741, 29017 6568 747, 29014 6565 751, 29007 6565 755, 28996 6565 760, 28984 6574 762, 28968 6588 768, 28960 6600 774, 28957 6617 778, 28955 6634 781, 28955 6653 784, 28957 6676 784, 28964 6696 784, 28974 6713 783, 28986 6732 779, 28996 6747 770, 29006 6759 750, 29016 6770 711, 29023 6777 643, 29026 6778 552, 29031 6781 440, 29031 6781 323, 29031 6781 220, 29031 6781 133, 29032 6781 78, 29037 6781 63, 29040 6779 87, 29045 6777 157, 29051 6769 251, 29054 6766 356, 29057 6762 455, 29059 6759 538, 29062 6757 602, 29065 6754 649, 29069 6752 681, 29078 6747 702, 29083 6745 717, 29091 6740 726, 29101 6738 731, 29111 6733 734, 29120 6730 734, 29131 6728 734, 29140 6723 734, 29149 6720 734, 29160 6715 733, 29168 6711 733, 29177 6708 733, 29179 6705 734, 29185 6699 736, 29189 6696 739, 29192 6691 745, 29197 6682 753, 29198 6678 764, 29200 6673 775, 29201 6668 787, 29201 6668 798, 29201 6667 805, 29201 6667 808, 29202 6667 809, 29202 6665 807, 29204 6665 806, 29210 6665 805, 29218 6667 803, 29230 6674 799, 29246 6686 792, 29262 6699 780, 29275 6711 769, 29291 6723 756, 29299 6732 747, 29311 6740 739, 29317 6745 736, 29320 6749 733, 29322 6752 734, 29322 6752 735, 29322 6752 738, 29322 6752 743, 29322 6752 748, 29322 6754 754, 29322 6754 759, 29318 6754 763, 29308 6749 764, 29301 6742 760, 29295 6728 746, 29291 6708 710, 29291 6684 627, 29291 6652 455, 29298 6621 165</trace>
  <trace timeOffset="98916.66" brushRef="#br0" contextRef="#ctx0"> 29353 6261 727, 29353 6261 737, 29353 6261 748, 29353 6261 763, 29353 6261 782, 29353 6261 800, 29344 6363 813, 29347 6392 820, 29351 6421 825, 29357 6450 830, 29363 6475 829, 29370 6502 832, 29376 6522 829, 29380 6539 827, 29385 6553 825, 29388 6561 820, 29389 6565 815, 29392 6570 810, 29392 6570 805, 29393 6573 801, 29396 6575 797, 29399 6578 795, 29403 6582 793, 29405 6582 792, 29411 6574 792, 29416 6561 792, 29425 6541 792, 29435 6518 790, 29444 6497 792, 29453 6477 787, 29459 6464 787, 29464 6457 789, 29470 6450 792, 29474 6448 793, 29482 6447 797, 29494 6447 803, 29506 6453 811, 29523 6468 823, 29536 6491 829, 29550 6521 837, 29561 6554 839, 29571 6595 841, 29579 6636 843, 29587 6679 844, 29594 6721 845, 29600 6759 845, 29605 6796 845, 29607 6826 845, 29610 6847 845, 29613 6867 843, 29613 6887 843, 29614 6904 841, 29616 6929 841, 29616 6953 842, 29616 6982 844, 29616 7014 845, 29616 7052 848, 29616 7096 852, 29614 7146 853, 29606 7201 856, 29596 7257 855, 29584 7313 853, 29568 7366 854, 29554 7412 853, 29538 7449 854, 29525 7478 853, 29513 7497 851, 29508 7507 846, 29506 7512 839, 29506 7512 829, 29502 7512 818, 29496 7504 811, 29486 7488 803, 29479 7465 800, 29474 7437 796, 29473 7406 794, 29473 7371 792, 29473 7331 792, 29474 7285 787, 29479 7236 780, 29486 7181 774, 29497 7124 762, 29509 7062 748, 29525 7002 722, 29539 6945 675, 29555 6887 589, 29570 6837 441, 29584 6791 162</trace>
  <trace timeOffset="99120.67" brushRef="#br0" contextRef="#ctx0"> 29714 6679 631, 29714 6679 647, 29714 6679 667, 29714 6679 689, 29714 6679 708, 29714 6679 719, 29714 6679 723, 29714 6679 722, 29753 6759 718, 29756 6769 712, 29759 6778 701, 29765 6788 689, 29766 6793 672, 29768 6798 647, 29768 6798 612, 29768 6798 561, 29772 6798 489, 29779 6798 390, 29787 6786 260, 29798 6770 108</trace>
  <trace timeOffset="99596.695" brushRef="#br0" contextRef="#ctx0"> 29821 6553 412, 29821 6553 481, 29821 6553 545, 29821 6553 599, 29821 6553 643, 29821 6553 676, 29821 6553 700, 29821 6553 721, 29821 6553 733, 29905 6522 742, 29918 6522 747, 29937 6522 748, 29956 6522 748, 29967 6522 745, 29986 6522 742, 29996 6524 738, 30009 6526 734, 30021 6527 730, 30034 6527 726, 30053 6527 722, 30071 6527 721, 30092 6522 720, 30107 6518 722, 30122 6514 723, 30133 6510 724, 30145 6507 726, 30157 6506 727, 30168 6504 728, 30180 6504 729, 30191 6504 730, 30203 6504 730, 30207 6504 729, 30218 6504 726, 30224 6504 724, 30230 6504 721, 30241 6504 717, 30245 6504 713, 30253 6500 708, 30262 6491 706, 30268 6477 706, 30274 6457 713, 30277 6437 723, 30277 6418 734, 30277 6399 748, 30277 6379 763, 30277 6367 780, 30277 6354 798, 30277 6350 813, 30277 6350 823, 30277 6348 830, 30274 6348 834, 30271 6355 837, 30267 6379 842, 30262 6416 850, 30262 6470 858, 30262 6534 870, 30271 6607 879, 30285 6685 884, 30301 6766 888, 30319 6847 886, 30336 6929 886, 30352 7009 886, 30364 7084 881, 30375 7154 874, 30381 7216 856, 30384 7270 830, 30384 7320 806, 30384 7358 787, 30376 7390 778, 30365 7415 778, 30355 7428 780, 30344 7439 780, 30336 7444 782, 30332 7445 784, 30321 7445 786, 30313 7444 787, 30301 7432 785, 30290 7420 775, 30284 7400 743, 30278 7377 653, 30278 7350 450, 30278 7311 141</trace>
  <trace timeOffset="100103.73" brushRef="#br0" contextRef="#ctx0"> 31026 6539 524, 31026 6539 567, 31026 6539 603, 31026 6539 642, 31026 6539 674, 31026 6539 699, 31026 6539 717, 31026 6539 727, 31026 6539 736, 31026 6539 740, 30975 6506 749, 30959 6529 756, 30943 6556 765, 30930 6588 776, 30916 6621 785, 30904 6654 793, 30895 6685 797, 30886 6713 799, 30881 6732 799, 30878 6745 798, 30878 6754 796, 30878 6761 793, 30878 6767 786, 30878 6774 774, 30878 6774 756, 30886 6770 732, 30898 6757 702, 30914 6737 672, 30932 6713 646, 30949 6682 628, 30963 6650 621, 30979 6616 621, 30991 6578 627, 31001 6536 633, 31012 6492 636, 31021 6447 644, 31029 6399 647, 31036 6350 654, 31043 6306 664, 31047 6266 675, 31052 6236 689, 31053 6213 706, 31055 6200 721, 31055 6195 731, 31056 6191 737, 31056 6191 742, 31056 6207 752, 31056 6236 767, 31056 6278 783, 31056 6332 800, 31056 6389 815, 31056 6450 823, 31056 6510 830, 31059 6566 832, 31065 6619 831, 31073 6665 830, 31083 6706 829, 31095 6740 827, 31108 6771 822, 31118 6791 815, 31127 6808 801, 31134 6818 779, 31138 6826 746, 31144 6835 681, 31146 6838 555, 31151 6843 323, 31154 6846 29</trace>
  <trace timeOffset="100811.766" brushRef="#br0" contextRef="#ctx0"> 31387 6527 564, 31387 6527 578, 31387 6527 606, 31387 6527 637, 31387 6527 678, 31296 6561 711, 31277 6578 732, 31261 6599 748, 31248 6620 752, 31238 6643 756, 31232 6664 757, 31228 6681 757, 31226 6696 757, 31226 6709 757, 31226 6721 756, 31226 6733 754, 31231 6742 751, 31237 6754 740, 31244 6757 726, 31254 6762 703, 31263 6762 682, 31276 6762 669, 31289 6761 657, 31303 6752 655, 31315 6745 654, 31326 6735 656, 31334 6730 664, 31343 6725 674, 31352 6721 690, 31363 6721 710, 31375 6721 730, 31387 6724 747, 31400 6737 760, 31413 6750 770, 31420 6762 775, 31428 6774 778, 31432 6783 778, 31435 6786 778, 31439 6793 774, 31442 6796 764, 31445 6799 746, 31448 6803 718, 31449 6803 679, 31452 6800 634, 31457 6791 592, 31461 6783 556, 31462 6769 532, 31465 6749 520, 31465 6737 516, 31465 6715 517, 31465 6696 523, 31465 6676 531, 31465 6650 543, 31466 6624 556, 31468 6597 572, 31472 6570 589, 31477 6542 609, 31483 6517 629, 31490 6494 648, 31495 6477 669, 31501 6464 681, 31506 6454 693, 31510 6445 701, 31514 6438 706, 31517 6435 710, 31520 6432 712, 31520 6432 713, 31520 6430 714, 31520 6430 716, 31522 6428 718, 31523 6428 721, 31526 6428 724, 31527 6428 727, 31529 6425 731, 31529 6425 732, 31530 6425 733, 31530 6425 733, 31530 6423 733, 31531 6423 733, 31531 6421 732, 31531 6421 731, 31533 6420 730, 31533 6420 727, 31533 6420 723, 31534 6418 719, 31534 6411 712, 31534 6406 706, 31534 6392 702, 31534 6374 701, 31530 6355 702, 31526 6332 705, 31522 6313 711, 31520 6296 718, 31519 6285 727, 31517 6278 739, 31517 6273 751, 31517 6273 762, 31517 6271 773, 31517 6271 782, 31517 6270 792, 31517 6270 801, 31517 6270 812, 31520 6281 823, 31530 6306 835, 31542 6339 842, 31554 6377 848, 31563 6418 854, 31571 6459 853, 31577 6500 855, 31582 6539 854, 31588 6575 849, 31591 6609 843, 31592 6641 828, 31594 6662 806, 31595 6684 773, 31595 6699 729, 31595 6711 661, 31595 6724 563, 31595 6730 396, 31595 6740 116</trace>
  <trace timeOffset="101217.79" brushRef="#br0" contextRef="#ctx0"> 31466 6711 614, 31466 6711 627, 31466 6711 642, 31466 6711 656, 31466 6711 669, 31548 6650 673, 31575 6638 670, 31604 6627 660, 31636 6616 646, 31668 6602 631, 31701 6590 614, 31733 6578 598, 31763 6563 585, 31791 6551 573, 31815 6539 568, 31832 6529 570, 31844 6521 582, 31851 6515 607, 31854 6512 636, 31860 6509 668, 31860 6509 693, 31860 6507 718, 31860 6507 745, 31847 6515 771, 31829 6529 803, 31805 6553 825, 31783 6578 839, 31765 6604 850, 31751 6629 855, 31741 6652 858, 31733 6668 858, 31731 6685 858, 31731 6702 856, 31731 6713 854, 31731 6725 849, 31736 6733 840, 31745 6738 825, 31754 6742 802, 31765 6742 776, 31780 6740 750, 31793 6728 733, 31812 6713 721, 31827 6696 716, 31839 6681 716, 31851 6662 718, 31860 6649 724, 31867 6636 735, 31871 6631 749, 31874 6627 766, 31877 6624 781, 31882 6624 796, 31891 6624 808, 31905 6631 816, 31922 6641 828, 31939 6652 836, 31961 6664 843, 31982 6674 848, 32006 6685 845, 32033 6693 835, 32059 6694 813, 32087 6694 772, 32116 6693 699, 32140 6682 581, 32163 6670 400, 32181 6656 120</trace>
  <trace timeOffset="101321.8" brushRef="#br0" contextRef="#ctx0"> 32208 6619 568, 32208 6619 610, 32208 6619 633, 32208 6619 644, 32208 6619 643, 32208 6619 602, 32187 6706 448, 32172 6720 168</trace>
  <trace timeOffset="101636.81" brushRef="#br0" contextRef="#ctx0"> 30122 7420 766, 30122 7420 769, 30122 7420 772, 30122 7420 781, 30044 7422 797, 30038 7422 812, 30038 7422 826, 30035 7422 836, 30041 7422 842, 30063 7422 845, 30102 7422 846, 30157 7422 845, 30224 7420 845, 30303 7417 843, 30395 7413 844, 30504 7407 843, 30625 7398 841, 30758 7388 837, 30901 7375 829, 31050 7363 822, 31200 7351 813, 31352 7340 801, 31498 7331 786, 31636 7323 766, 31763 7318 749, 31877 7315 730, 31976 7315 706, 32059 7315 674, 32127 7315 633, 32181 7318 590, 32220 7323 552, 32246 7325 524, 32259 7328 503, 32265 7328 490, 32265 7328 482, 32265 7328 469, 32265 7328 424, 32265 7331 292, 32254 7331 54</trace>
  <trace timeOffset="101800.82" brushRef="#br0" contextRef="#ctx0"> 32675 7245 843, 32675 7245 838, 32675 7245 818, 32675 7245 771, 32675 7245 671, 32675 7245 466, 32675 7245 156</trace>
  <trace timeOffset="111632.38" brushRef="#br0" contextRef="#ctx0"> 11590 12939 117, 11590 12939 156, 11590 12939 196, 11590 12939 235, 11590 12939 275, 11590 12939 313, 11590 12939 349, 11590 12939 380, 11590 12939 411, 11590 12939 439, 11587 12900 467, 11587 12900 495, 11587 12898 520, 11586 12896 542, 11586 12896 561, 11584 12893 575, 11584 12893 587, 11584 12893 596, 11583 12891 601, 11583 12891 604, 11583 12889 604, 11580 12889 602, 11580 12889 601, 11580 12893 600, 11579 12910 600, 11579 12939 600, 11579 12978 601, 11579 13020 599, 11580 13065 599, 11587 13114 600, 11595 13165 598, 11603 13220 601, 11613 13278 600, 11625 13341 600, 11637 13402 602, 11649 13466 602, 11663 13528 603, 11677 13585 602, 11689 13641 602, 11703 13692 601, 11714 13741 602, 11725 13784 606, 11738 13825 606, 11746 13866 609, 11755 13900 608, 11762 13930 609, 11769 13955 611, 11774 13971 612, 11777 13980 613, 11780 13987 614, 11781 13992 617, 11783 13997 619, 11784 14001 621, 11784 14001 623, 11784 14001 623, 11784 14001 625, 11784 14004 629, 11785 14004 634, 11785 14006 641, 11785 14008 646, 11787 14009 651, 11787 14011 657, 11787 14013 664, 11788 14013 671, 11788 14014 681, 11788 14014 689, 11788 14016 697, 11790 14016 705, 11790 14016 712, 11790 14016 719, 11790 14018 724, 11790 14018 729, 11791 14018 734, 11791 14021 737, 11791 14021 741, 11791 14021 747, 11791 14021 751, 11794 14021 755, 11794 14021 760, 11794 14021 762, 11794 14023 765, 11795 14023 768, 11795 14023 771, 11797 14023 775, 11797 14023 779, 11798 14023 783, 11804 14023 785, 11809 14023 787, 11819 14021 789, 11834 14016 792, 11845 14013 792, 11862 14009 793, 11880 14008 795, 11898 14006 796, 11923 14004 799, 11947 14004 801, 11969 14001 802, 11991 14000 802, 12014 13999 801, 12034 13996 802, 12056 13994 804, 12079 13991 805, 12102 13987 807, 12128 13987 807, 12153 13984 806, 12180 13980 810, 12209 13979 813, 12238 13979 818, 12270 13979 822, 12303 13977 825, 12336 13977 825, 12374 13977 826, 12408 13975 827, 12445 13975 830, 12481 13972 834, 12517 13970 836, 12556 13967 837, 12593 13962 837, 12631 13955 836, 12669 13951 838, 12709 13946 838, 12747 13939 840, 12786 13933 842, 12826 13927 843, 12865 13921 846, 12906 13915 847, 12949 13911 848, 12990 13908 850, 13029 13904 851, 13069 13901 851, 13107 13900 853, 13144 13898 853, 13179 13897 854, 13212 13894 855, 13247 13891 854, 13282 13888 855, 13315 13884 855, 13348 13882 858, 13380 13877 859, 13410 13874 860, 13442 13869 863, 13472 13866 864, 13504 13864 865, 13536 13862 866, 13568 13861 866, 13600 13859 867, 13632 13859 867, 13662 13859 868, 13691 13859 869, 13718 13859 869, 13746 13859 871, 13772 13859 872, 13798 13861 873, 13821 13864 874, 13846 13868 874, 13870 13873 875, 13895 13876 875, 13919 13880 877, 13944 13883 878, 13971 13884 879, 13999 13888 881, 14026 13888 882, 14055 13888 883, 14086 13888 883, 14116 13888 881, 14146 13883 882, 14177 13880 882, 14207 13877 883, 14237 13874 884, 14269 13871 884, 14300 13869 884, 14330 13869 886, 14360 13868 886, 14391 13866 888, 14420 13866 889, 14447 13866 891, 14474 13864 891, 14500 13861 891, 14526 13858 893, 14548 13854 894, 14573 13847 895, 14596 13841 896, 14619 13837 896, 14639 13830 891, 14661 13825 892, 14674 13820 888, 14691 13817 889, 14702 13813 891, 14714 13812 891, 14726 13810 891, 14736 13808 891, 14749 13808 891, 14755 13808 891, 14765 13808 892, 14772 13808 893, 14778 13808 893, 14784 13808 893, 14788 13808 891, 14793 13808 891, 14797 13808 891, 14804 13808 892, 14804 13808 893, 14804 13808 894, 14804 13808 895, 14805 13808 896, 14807 13808 896, 14808 13808 896, 14810 13808 900, 14811 13808 900, 14813 13808 900, 14814 13808 900, 14816 13808 895, 14817 13808 896, 14819 13808 895, 14820 13808 895, 14822 13810 895, 14827 13812 895, 14833 13813 897, 14839 13815 897, 14843 13817 900, 14843 13817 899, 14843 13817 896, 14843 13817 896, 14845 13817 896, 14846 13818 897, 14848 13818 897, 14849 13818 897, 14850 13818 895, 14852 13818 896, 14853 13818 896, 14855 13818 897, 14862 13818 897, 14866 13818 898, 14871 13817 898, 14876 13812 898, 14879 13808 899, 14884 13801 899, 14888 13793 898, 14891 13784 898, 14894 13769 897, 14897 13752 897, 14898 13730 898, 14899 13706 898, 14901 13680 898, 14901 13653 899, 14901 13621 900, 14901 13587 900, 14901 13551 903, 14901 13515 903, 14901 13476 903, 14898 13440 902, 14897 13404 901, 14895 13369 900, 14892 13334 899, 14891 13302 898, 14888 13271 898, 14887 13241 898, 14887 13212 896, 14885 13185 898, 14885 13159 896, 14884 13133 898, 14882 13106 898, 14881 13079 898, 14879 13052 898, 14878 13023 898, 14876 12994 899, 14875 12966 898, 14872 12937 898, 14871 12909 898, 14868 12881 898, 14866 12856 898, 14863 12832 900, 14860 12809 900, 14858 12787 898, 14855 12763 898, 14852 12741 898, 14850 12717 898, 14848 12697 900, 14845 12680 899, 14842 12662 900, 14840 12644 899, 14837 12625 900, 14836 12605 899, 14834 12586 898, 14833 12574 897, 14833 12560 896, 14831 12547 900, 14831 12533 899, 14830 12519 902, 14830 12505 900, 14827 12493 899, 14826 12481 900, 14826 12471 900, 14825 12460 900, 14823 12450 899, 14822 12439 900, 14820 12429 899, 14819 12422 899, 14817 12412 899, 14817 12405 899, 14816 12393 900, 14814 12383 900, 14813 12376 899, 14813 12371 899, 14811 12366 899, 14811 12361 898, 14810 12356 899, 14810 12353 900, 14810 12353 900, 14810 12351 900, 14810 12351 898, 14810 12348 898, 14808 12348 899, 14808 12346 899, 14808 12344 900, 14807 12344 900, 14807 12343 899, 14807 12343 899, 14805 12341 899, 14804 12341 899, 14803 12340 900, 14796 12339 900, 14790 12336 900, 14778 12333 900, 14767 12331 899, 14754 12329 899, 14733 12329 899, 14714 12329 898, 14688 12329 897, 14665 12329 896, 14641 12333 897, 14619 12336 897, 14594 12340 897, 14570 12343 898, 14545 12346 897, 14521 12351 898, 14497 12354 899, 14473 12358 899, 14448 12360 899, 14424 12363 899, 14398 12364 897, 14372 12366 897, 14346 12368 897, 14320 12371 897, 14292 12373 898, 14265 12376 898, 14237 12380 897, 14210 12387 896, 14184 12393 896, 14157 12401 896, 14129 12410 897, 14099 12419 896, 14068 12429 896, 14038 12439 895, 14006 12450 894, 13974 12461 895, 13943 12472 893, 13909 12481 893, 13877 12490 891, 13844 12498 893, 13811 12504 892, 13776 12510 895, 13743 12515 896, 13708 12519 896, 13671 12522 896, 13636 12525 896, 13603 12528 897, 13571 12530 898, 13539 12535 898, 13510 12537 899, 13483 12540 898, 13455 12543 898, 13431 12547 898, 13407 12550 898, 13383 12554 898, 13360 12557 897, 13337 12560 896, 13315 12562 896, 13290 12564 896, 13266 12566 896, 13243 12567 898, 13218 12569 898, 13195 12571 898, 13169 12572 898, 13144 12574 898, 13117 12576 898, 13088 12579 898, 13058 12581 898, 13026 12588 897, 12994 12593 897, 12964 12598 897, 12935 12605 897, 12906 12609 897, 12880 12613 897, 12854 12615 897, 12831 12618 898, 12813 12620 898, 12793 12620 899, 12776 12620 899, 12761 12620 900, 12741 12620 900, 12719 12620 899, 12699 12620 899, 12673 12620 898, 12650 12620 898, 12625 12620 898, 12599 12620 897, 12573 12621 897, 12547 12625 898, 12521 12627 897, 12497 12632 898, 12471 12637 897, 12445 12642 896, 12419 12647 896, 12393 12651 896, 12367 12655 896, 12343 12660 897, 12319 12664 897, 12294 12668 897, 12270 12671 898, 12254 12674 898, 12234 12675 899, 12215 12677 899, 12202 12677 899, 12180 12677 898, 12168 12677 898, 12154 12677 898, 12141 12677 899, 12128 12677 899, 12114 12677 898, 12102 12677 897, 12089 12677 897, 12083 12677 897, 12073 12679 897, 12067 12679 897, 12060 12679 897, 12048 12680 897, 12043 12682 897, 12037 12682 897, 12025 12683 896, 12020 12683 898, 12008 12684 898, 11997 12684 898, 11991 12684 899, 11979 12686 898, 11972 12686 898, 11959 12686 898, 11947 12686 898, 11940 12686 898, 11930 12686 898, 11926 12686 898, 11920 12686 898, 11914 12687 898, 11908 12687 897, 11903 12687 897, 11892 12689 897, 11881 12691 898, 11877 12691 899, 11866 12691 899, 11860 12691 899, 11848 12691 897, 11836 12691 897, 11822 12691 897, 11810 12691 897, 11798 12691 899, 11784 12691 898, 11772 12691 897, 11760 12691 897, 11748 12691 897, 11738 12692 897, 11731 12692 899, 11726 12694 898, 11720 12694 898, 11716 12695 898, 11710 12695 897, 11706 12697 897, 11706 12697 896, 11704 12697 896, 11704 12697 897, 11703 12697 897, 11700 12698 897, 11699 12698 897, 11697 12698 897, 11696 12700 897, 11694 12700 897, 11693 12700 897, 11691 12700 898, 11690 12701 898, 11689 12701 897, 11687 12702 895, 11686 12702 892, 11683 12709 891, 11680 12719 891, 11675 12730 891, 11671 12746 891, 11670 12765 891, 11668 12777 891, 11668 12799 889, 11668 12818 889, 11668 12838 888, 11668 12865 889, 11668 12891 888, 11670 12918 888, 11675 12947 888, 11680 12978 887, 11684 13008 886, 11689 13041 887, 11693 13075 886, 11697 13109 886, 11703 13145 889, 11707 13180 886, 11710 13217 889, 11714 13251 888, 11717 13285 887, 11719 13317 888, 11722 13348 887, 11725 13376 888, 11728 13402 888, 11731 13426 888, 11735 13450 888, 11738 13464 887, 11740 13481 886, 11743 13498 887, 11746 13516 887, 11751 13540 887, 11755 13562 887, 11760 13584 887, 11765 13609 886, 11769 13633 887, 11774 13658 886, 11778 13687 887, 11781 13712 887, 11785 13737 887, 11788 13764 887, 11791 13786 887, 11797 13808 891, 11801 13829 889, 11804 13846 891, 11809 13861 891, 11813 13876 891, 11816 13884 891, 11820 13900 891, 11823 13909 891, 11827 13916 891, 11830 13926 892, 11834 13935 892, 11837 13943 892, 11840 13955 893, 11845 13963 893, 11846 13968 893, 11849 13977 893, 11851 13982 892, 11852 13987 891, 11855 13991 891, 11856 13994 891, 11857 13999 892, 11859 14004 892, 11860 14008 891, 11860 14008 891, 11860 14008 891, 11860 14008 891, 11862 14009 891, 11863 14011 891, 11868 14014 891, 11872 14016 892, 11880 14021 891, 11888 14026 891, 11895 14030 891, 11907 14035 891, 11917 14038 892, 11931 14041 892, 11949 14045 893, 11960 14046 893, 11980 14047 892, 11998 14047 892, 12018 14047 892, 12043 14047 892, 12065 14045 894, 12088 14040 894, 12112 14035 894, 12137 14030 894, 12163 14023 894, 12189 14016 894, 12215 14013 895, 12242 14006 895, 12270 14001 895, 12297 13999 895, 12325 13996 895, 12352 13994 895, 12379 13992 895, 12405 13991 894, 12429 13989 894, 12455 13987 894, 12479 13987 895, 12504 13984 895, 12528 13984 895, 12553 13982 895, 12576 13979 895, 12601 13977 895, 12625 13975 894, 12650 13970 894, 12672 13967 893, 12696 13963 893, 12721 13958 893, 12744 13955 893, 12768 13951 894, 12792 13948 895, 12816 13943 896, 12841 13939 897, 12867 13935 897, 12893 13930 896, 12919 13927 896, 12942 13923 896, 12967 13918 897, 12993 13915 897, 13016 13912 897, 13040 13911 897, 13062 13909 896, 13085 13908 897, 13108 13908 897, 13124 13906 899, 13143 13906 899, 13164 13904 898, 13184 13903 900, 13211 13901 900, 13237 13900 901, 13261 13898 901, 13286 13897 900, 13308 13896 900, 13332 13894 900, 13355 13891 901, 13378 13889 901, 13400 13888 903, 13425 13884 902, 13449 13882 902, 13474 13879 903, 13500 13876 903, 13527 13873 905, 13555 13868 904, 13583 13866 904, 13613 13862 904, 13642 13858 905, 13672 13854 906, 13700 13850 902, 13727 13844 905, 13755 13839 901, 13781 13834 902, 13806 13830 903, 13831 13829 903, 13854 13827 904, 13879 13827 903, 13903 13827 903, 13926 13825 903, 13948 13825 902, 13966 13825 903, 13984 13825 903, 14003 13822 905, 14022 13821 905, 14046 13820 905, 14063 13818 905, 14081 13817 903, 14101 13815 904, 14120 13813 905, 14146 13810 905, 14169 13808 906, 14192 13808 906, 14214 13805 907, 14237 13805 907, 14262 13805 907, 14286 13805 907, 14310 13805 906, 14334 13805 906, 14353 13805 906, 14372 13803 905, 14392 13803 905, 14412 13801 906, 14431 13800 905, 14451 13798 905, 14470 13796 905, 14483 13796 905, 14503 13793 908, 14522 13791 907, 14541 13791 907, 14558 13788 908, 14576 13786 906, 14593 13784 907, 14606 13784 908, 14625 13784 908, 14638 13784 908, 14652 13784 907, 14671 13784 905, 14684 13784 904, 14703 13784 905, 14720 13784 906, 14732 13784 907, 14751 13784 907, 14769 13786 906, 14779 13788 906, 14797 13789 906, 14810 13789 907, 14823 13789 906, 14837 13791 905, 14850 13791 905, 14865 13791 904, 14876 13791 906, 14891 13791 906, 14901 13789 905, 14913 13788 905, 14917 13786 905, 14924 13786 905, 14924 13786 907, 14928 13786 907, 14934 13786 908, 14940 13786 908, 14946 13786 907, 14946 13786 907, 14946 13786 908, 14953 13784 908, 14959 13784 908, 14965 13784 908, 14975 13783 907, 14982 13783 907, 14988 13781 907, 14998 13779 907, 15004 13779 908, 15010 13779 908, 15017 13779 907, 15021 13779 907, 15027 13776 907, 15031 13776 906, 15037 13776 907, 15037 13776 907, 15042 13774 907, 15047 13774 907, 15051 13772 908, 15057 13772 908, 15057 13772 908, 15057 13771 908, 15057 13771 908, 15059 13771 909, 15060 13771 912, 15062 13769 913, 15063 13769 914, 15064 13769 916, 15066 13769 916, 15066 13768 916, 15067 13768 916, 15067 13768 916, 15069 13766 917, 15069 13766 917, 15070 13764 916, 15073 13759 916, 15074 13754 916, 15077 13744 917, 15080 13727 917, 15080 13710 918, 15082 13687 919, 15082 13665 920, 15082 13639 920, 15080 13612 920, 15074 13585 917, 15069 13557 916, 15063 13528 916, 15059 13501 916, 15054 13474 918, 15050 13447 918, 15044 13421 916, 15039 13396 917, 15033 13372 917, 15028 13346 917, 15021 13322 920, 15015 13297 920, 15008 13271 920, 15001 13244 918, 14995 13219 918, 14988 13191 916, 14979 13165 918, 14970 13142 919, 14962 13116 920, 14953 13089 920, 14942 13062 920, 14931 13037 921, 14921 13012 921, 14911 12990 924, 14902 12968 924, 14895 12947 924, 14887 12925 924, 14879 12905 922, 14871 12886 922, 14863 12869 924, 14855 12853 922, 14848 12838 922, 14840 12823 924, 14833 12806 922, 14823 12789 924, 14816 12772 924, 14810 12758 922, 14805 12743 922, 14800 12729 922, 14796 12717 924, 14791 12701 924, 14788 12691 924, 14785 12679 924, 14782 12666 924, 14781 12654 922, 14779 12644 924, 14778 12637 924, 14777 12627 924, 14777 12621 924, 14777 12615 922, 14777 12605 920, 14777 12598 920, 14777 12593 920, 14777 12581 921, 14777 12569 922, 14777 12559 920, 14778 12542 924, 14781 12525 920, 14782 12513 924, 14785 12498 924, 14788 12487 924, 14788 12483 924, 14790 12478 924, 14790 12472 922, 14790 12468 924, 14790 12461 924, 14791 12458 925, 14791 12458 928, 14791 12455 929, 14791 12455 928, 14791 12448 929, 14791 12441 928, 14791 12436 928, 14791 12430 931, 14791 12430 931, 14791 12429 931, 14791 12429 931, 14791 12426 928, 14793 12426 927, 14793 12424 924, 14793 12422 921, 14793 12421 918, 14793 12419 913, 14793 12417 905, 14793 12416 891, 14793 12414 865, 14793 12414 828, 14793 12410 763, 14791 12405 643, 14784 12395 343, 14772 12378 33</trace>
  <trace timeOffset="116320.66" brushRef="#br0" contextRef="#ctx0"> 15442 11656 161, 15442 11656 202, 15442 11656 241, 15442 11656 279, 15442 11656 316, 15442 11656 355, 15442 11656 391, 15442 11656 429, 15442 11656 462, 15442 11656 495, 15446 11644 528, 15446 11642 555, 15446 11642 579, 15446 11640 600, 15446 11640 618, 15446 11639 631, 15446 11639 638, 15446 11639 639, 15443 11639 639, 15430 11640 637, 15416 11650 635, 15396 11664 636, 15376 11680 635, 15356 11697 636, 15335 11717 636, 15312 11739 636, 15288 11765 639, 15261 11794 638, 15233 11826 641, 15205 11860 641, 15176 11896 642, 15147 11935 642, 15116 11976 641, 15086 12019 642, 15054 12066 641, 15022 12112 643, 14991 12160 643, 14962 12201 642, 14936 12243 642, 14913 12279 643, 14892 12311 642, 14876 12339 644, 14866 12356 644, 14856 12371 645, 14852 12380 646, 14849 12383 647, 14848 12387 649, 14848 12387 650, 14846 12387 652, 14846 12387 655, 14846 12388 658, 14845 12388 664, 14845 12388 667, 14845 12390 671, 14845 12390 672, 14843 12390 673, 14843 12390 673, 14842 12390 674, 14839 12378 674, 14834 12358 673, 14827 12331 672, 14820 12299 669, 14814 12266 669, 14807 12230 669, 14800 12194 669, 14791 12161 669, 14784 12128 669, 14778 12100 667, 14774 12080 668, 14771 12061 669, 14769 12051 672, 14767 12044 675, 14767 12039 677, 14767 12039 678, 14765 12039 679, 14765 12039 679, 14765 12037 679, 14765 12035 680, 14765 12035 679, 14765 12034 679, 14765 12034 680, 14765 12034 681, 14769 12044 683, 14777 12063 686, 14785 12087 689, 14794 12112 693, 14804 12141 695, 14813 12170 699, 14822 12198 703, 14833 12230 710, 14845 12257 715, 14855 12282 719, 14866 12307 723, 14875 12329 727, 14882 12348 729, 14888 12363 733, 14895 12375 735, 14899 12383 736, 14901 12385 739, 14905 12393 741, 14907 12397 744, 14908 12400 748, 14911 12404 749, 14911 12404 749, 14911 12404 750, 14911 12404 750, 14917 12405 750, 14922 12409 750, 14931 12410 750, 14940 12412 749, 14951 12412 748, 14963 12412 746, 14975 12412 744, 14989 12412 738, 15004 12412 730, 15018 12412 716, 15033 12412 690, 15047 12414 648, 15059 12414 573, 15077 12417 427, 15089 12419 158</trace>
  <trace timeOffset="151636.67" brushRef="#br0" contextRef="#ctx0"> 22007 1714 218, 22007 1714 239, 22007 1714 261, 22007 1714 284, 22007 1714 305, 22007 1714 323, 22007 1714 341, 22007 1714 360, 22007 1714 382, 22007 1701 404, 22008 1700 429, 22008 1698 452, 22008 1696 477, 22008 1695 502, 22008 1693 522, 22008 1692 538, 22008 1692 551, 22008 1690 556, 22008 1690 559, 22008 1690 561, 22008 1692 564, 22008 1705 568, 22007 1728 571, 22005 1762 574, 22004 1797 586, 22004 1840 595, 22004 1886 604, 22004 1936 612, 22007 1990 610, 22011 2048 609, 22016 2109 607, 22019 2172 606, 22022 2236 602, 22026 2298 600, 22027 2360 596, 22028 2417 594, 22028 2474 599, 22028 2530 602, 22028 2584 610, 22028 2634 614, 22028 2680 614, 22028 2725 614, 22028 2767 614, 22028 2807 614, 22030 2846 615, 22033 2884 617, 22034 2922 620, 22036 2959 622, 22036 2994 625, 22037 3028 628, 22037 3062 632, 22037 3096 638, 22037 3127 646, 22037 3159 651, 22037 3191 658, 22037 3221 661, 22037 3250 664, 22037 3278 666, 22037 3305 668, 22037 3330 672, 22040 3355 675, 22042 3380 682, 22045 3405 687, 22046 3430 694, 22048 3454 700, 22049 3476 705, 22050 3499 710, 22052 3523 715, 22052 3546 719, 22053 3571 724, 22053 3597 729, 22053 3624 733, 22053 3649 736, 22053 3676 741, 22053 3695 743, 22053 3713 748, 22053 3727 751, 22053 3742 753, 22053 3756 755, 22053 3771 759, 22053 3784 759, 22053 3791 762, 22053 3796 767, 22053 3800 768, 22053 3807 773, 22053 3813 774, 22053 3820 771, 22053 3820 769, 22053 3820 768, 22053 3820 768, 22053 3820 770, 22053 3822 769, 22053 3823 756, 22053 3823 726, 22049 3823 664, 22042 3812 555, 22028 3788 346, 22011 3759 66</trace>
  <trace timeOffset="153567.78" brushRef="#br0" contextRef="#ctx0"> 21917 1540 267, 21917 1540 294, 21917 1540 327, 21917 1540 358, 21917 1540 380, 21917 1540 396, 21917 1540 408, 21917 1540 419, 21917 1540 429, 21917 1540 438, 21917 1540 445, 21916 1529 453, 21916 1528 465, 21916 1528 478, 21914 1526 495, 21914 1526 515, 21914 1526 533, 21913 1526 552, 21913 1526 568, 21911 1526 581, 21911 1526 595, 21910 1526 608, 21910 1526 617, 21908 1526 627, 21908 1526 632, 21907 1526 638, 21907 1526 643, 21906 1526 647, 21906 1526 652, 21906 1526 656, 21906 1526 663, 21904 1526 669, 21904 1526 676, 21904 1526 683, 21904 1526 690, 21904 1526 695, 21903 1526 697, 21903 1526 699, 21903 1526 699, 21903 1526 699, 21903 1526 699, 21903 1526 698, 21903 1526 698, 21903 1526 699, 21903 1526 699, 21903 1528 701, 21903 1528 703, 21903 1529 704, 21907 1531 703, 21911 1532 704, 21917 1534 706, 21926 1537 708, 21930 1538 710, 21936 1540 711, 21940 1543 711, 21940 1543 713, 21943 1544 714, 21948 1546 715, 21952 1548 715, 21956 1549 715, 21956 1549 716, 21959 1551 716, 21965 1552 718, 21969 1553 718, 21974 1555 719, 21979 1555 721, 21990 1555 721, 22007 1555 723, 22028 1555 724, 22048 1551 726, 22069 1546 728, 22092 1543 729, 22115 1538 730, 22140 1534 730, 22168 1531 730, 22196 1528 729, 22227 1524 729, 22257 1521 730, 22289 1519 729, 22322 1516 730, 22354 1514 730, 22388 1513 730, 22422 1511 731, 22455 1509 732, 22490 1509 731, 22525 1505 731, 22561 1502 731, 22597 1501 732, 22636 1497 734, 22673 1494 733, 22713 1492 733, 22753 1489 733, 22792 1485 731, 22834 1482 732, 22879 1480 734, 22922 1480 734, 22968 1480 734, 23013 1480 734, 23058 1480 734, 23101 1480 733, 23145 1480 734, 23188 1480 733, 23230 1480 734, 23273 1480 733, 23315 1480 733, 23355 1480 732, 23396 1482 731, 23435 1482 731, 23475 1482 731, 23516 1482 732, 23557 1482 732, 23599 1482 733, 23643 1482 733, 23687 1482 733, 23730 1482 733, 23772 1482 733, 23813 1482 732, 23856 1482 732, 23898 1482 733, 23940 1482 734, 23982 1482 735, 24022 1484 735, 24064 1489 735, 24103 1489 735, 24144 1494 735, 24187 1494 735, 24231 1494 734, 24275 1494 734, 24320 1494 733, 24368 1489 734, 24416 1484 735, 24463 1480 734, 24510 1475 734, 24559 1472 735, 24606 1470 735, 24653 1467 735, 24699 1464 736, 24742 1460 736, 24784 1456 736, 24825 1453 736, 24864 1451 735, 24901 1448 735, 24940 1448 736, 24976 1446 737, 25013 1444 737, 25047 1441 738, 25082 1439 738, 25117 1439 738, 25154 1439 738, 25190 1439 738, 25228 1439 737, 25267 1439 737, 25309 1439 737, 25350 1439 737, 25392 1439 737, 25436 1439 737, 25480 1439 738, 25524 1439 738, 25569 1439 738, 25614 1439 738, 25656 1439 738, 25698 1439 737, 25737 1439 738, 25773 1439 738, 25811 1439 739, 25847 1441 739, 25884 1443 740, 25922 1446 741, 25960 1448 741, 25999 1451 741, 26041 1451 740, 26081 1455 740, 26126 1455 739, 26171 1456 739, 26220 1456 740, 26269 1456 740, 26323 1456 740, 26376 1456 740, 26431 1458 740, 26483 1460 739, 26537 1460 739, 26588 1460 738, 26639 1460 738, 26685 1460 738, 26731 1460 739, 26777 1463 740, 26821 1464 740, 26865 1467 740, 26911 1470 738, 26956 1473 738, 27001 1475 738, 27048 1477 736, 27096 1477 737, 27142 1480 737, 27190 1480 736, 27238 1480 737, 27285 1480 737, 27332 1482 737, 27379 1482 737, 27426 1482 737, 27473 1482 737, 27521 1482 736, 27569 1482 736, 27616 1482 736, 27664 1482 735, 27712 1482 735, 27757 1484 736, 27801 1487 735, 27845 1489 736, 27888 1494 736, 27930 1496 735, 27972 1499 735, 28014 1502 736, 28056 1504 735, 28099 1505 735, 28141 1505 736, 28187 1505 736, 28232 1505 737, 28281 1505 737, 28331 1501 737, 28384 1497 737, 28438 1494 737, 28492 1492 737, 28546 1489 737, 28603 1487 738, 28659 1487 737, 28715 1487 738, 28770 1487 738, 28821 1487 738, 28873 1487 738, 28923 1487 737, 28971 1487 736, 29020 1487 736, 29068 1487 735, 29113 1487 734, 29156 1487 734, 29201 1487 734, 29243 1487 735, 29286 1487 735, 29327 1487 734, 29368 1487 733, 29408 1487 732, 29447 1487 732, 29486 1487 732, 29526 1485 733, 29565 1482 732, 29606 1480 732, 29648 1477 733, 29687 1473 733, 29724 1472 733, 29761 1470 733, 29796 1467 732, 29828 1465 731, 29859 1465 731, 29889 1465 730, 29915 1465 730, 29943 1465 729, 29970 1467 729, 29996 1468 728, 30022 1470 728, 30050 1472 727, 30077 1472 728, 30105 1472 727, 30133 1473 727, 30162 1473 727, 30193 1473 726, 30224 1473 726, 30258 1473 724, 30291 1473 723, 30326 1473 723, 30361 1473 722, 30395 1473 722, 30430 1473 721, 30466 1473 721, 30499 1473 721, 30533 1473 721, 30566 1473 720, 30598 1473 720, 30628 1473 719, 30658 1473 719, 30687 1473 718, 30719 1473 716, 30751 1473 714, 30787 1475 713, 30827 1475 713, 30871 1475 714, 30920 1477 713, 30968 1477 712, 31017 1477 710, 31065 1477 708, 31112 1477 705, 31157 1480 704, 31203 1482 703, 31247 1485 702, 31290 1489 701, 31328 1494 699, 31361 1496 698, 31390 1497 697, 31412 1501 697, 31429 1502 697, 31440 1502 697, 31446 1502 697, 31457 1504 696, 31461 1505 696, 31466 1505 697, 31471 1506 697, 31471 1506 697, 31471 1506 697, 31471 1506 695, 31472 1506 694, 31474 1509 693, 31480 1509 690, 31484 1513 687, 31493 1517 679, 31504 1521 657, 31513 1526 615, 31527 1535 535, 31536 1540 411, 31543 1553 186</trace>
  <trace timeOffset="155879.92" brushRef="#br0" contextRef="#ctx0"> 22094 3629 397, 22094 3629 424, 22094 3629 457, 22094 3629 490, 22094 3629 522, 22094 3629 545, 22094 3629 562, 22094 3629 574, 22094 3629 583, 22094 3629 591, 22094 3629 595, 22085 3629 601, 22082 3629 608, 22082 3629 615, 22082 3629 623, 22082 3629 631, 22082 3629 638, 22082 3629 645, 22082 3629 653, 22085 3629 663, 22098 3629 672, 22118 3629 681, 22144 3629 690, 22176 3629 700, 22208 3629 710, 22244 3629 721, 22285 3629 728, 22331 3628 735, 22379 3626 741, 22432 3624 745, 22488 3624 751, 22548 3621 754, 22611 3621 756, 22679 3621 757, 22750 3618 759, 22825 3618 759, 22901 3617 761, 22980 3616 762, 23061 3614 763, 23141 3613 764, 23223 3609 764, 23305 3606 765, 23386 3605 767, 23470 3602 769, 23554 3601 772, 23641 3597 775, 23730 3595 777, 23820 3589 780, 23912 3585 783, 24006 3580 786, 24102 3575 792, 24199 3573 793, 24296 3568 794, 24394 3566 795, 24488 3563 794, 24579 3560 795, 24668 3560 796, 24754 3560 797, 24842 3559 797, 24929 3559 798, 25017 3558 798, 25104 3556 799, 25190 3555 800, 25279 3553 802, 25368 3550 804, 25458 3546 804, 25549 3541 805, 25638 3535 805, 25728 3527 805, 25815 3520 807, 25900 3514 807, 25986 3509 808, 26069 3505 808, 26151 3502 808, 26233 3500 809, 26314 3497 809, 26391 3496 809, 26467 3494 809, 26540 3494 809, 26610 3494 810, 26678 3494 810, 26745 3494 811, 26811 3494 811, 26878 3494 811, 26945 3494 811, 27015 3494 812, 27085 3494 813, 27158 3494 815, 27232 3492 817, 27310 3489 817, 27390 3485 818, 27470 3481 818, 27553 3476 819, 27633 3471 822, 27713 3467 823, 27790 3462 825, 27865 3457 825, 27935 3455 825, 28001 3452 825, 28066 3449 826, 28128 3447 826, 28189 3447 827, 28251 3447 827, 28312 3447 827, 28374 3447 827, 28436 3447 828, 28497 3446 827, 28559 3442 828, 28621 3442 828, 28682 3439 828, 28743 3438 828, 28802 3438 828, 28861 3438 828, 28920 3437 828, 28981 3437 828, 29040 3437 828, 29101 3437 828, 29162 3437 828, 29226 3437 829, 29289 3437 828, 29353 3438 828, 29418 3442 827, 29485 3445 827, 29550 3447 827, 29616 3450 826, 29678 3455 826, 29740 3456 826, 29799 3459 826, 29857 3459 827, 29914 3462 828, 29970 3462 828, 30027 3462 829, 30080 3462 829, 30133 3462 830, 30183 3462 829, 30230 3462 829, 30275 3462 830, 30319 3462 829, 30358 3462 829, 30394 3462 829, 30426 3462 828, 30456 3462 828, 30484 3462 828, 30509 3459 827, 30534 3457 828, 30560 3457 831, 30587 3457 833, 30612 3457 836, 30638 3457 837, 30663 3457 836, 30686 3457 836, 30702 3457 835, 30721 3457 834, 30741 3457 834, 30758 3457 834, 30783 3462 834, 30803 3462 834, 30817 3465 834, 30833 3468 833, 30851 3471 833, 30869 3473 832, 30894 3476 832, 30916 3477 832, 30939 3477 833, 30962 3477 833, 30984 3477 833, 31006 3477 833, 31029 3477 833, 31050 3477 832, 31072 3481 833, 31091 3484 834, 31106 3487 834, 31123 3489 834, 31141 3491 831, 31159 3494 831, 31176 3497 831, 31193 3500 831, 31203 3502 831, 31214 3503 831, 31225 3505 833, 31231 3505 837, 31243 3505 841, 31248 3505 845, 31255 3505 849, 31261 3505 850, 31261 3505 851, 31261 3505 853, 31261 3505 852, 31263 3505 853, 31264 3506 854, 31266 3506 856, 31267 3506 858, 31269 3506 860, 31270 3506 864, 31271 3506 868, 31273 3506 872, 31274 3506 876, 31276 3506 880, 31277 3506 884, 31279 3506 888, 31280 3506 891, 31283 3506 894, 31286 3506 895, 31289 3502 894, 31292 3491 893, 31294 3476 893, 31296 3457 892, 31296 3435 894, 31296 3410 894, 31296 3384 893, 31296 3357 893, 31292 3330 893, 31286 3300 891, 31277 3267 891, 31269 3231 887, 31260 3191 881, 31250 3148 882, 31243 3101 877, 31235 3050 877, 31228 2999 880, 31218 2948 879, 31209 2900 880, 31202 2852 880, 31193 2808 879, 31183 2767 880, 31174 2728 882, 31166 2692 882, 31157 2658 884, 31151 2623 881, 31146 2590 872, 31141 2555 869, 31138 2522 861, 31135 2489 861, 31132 2458 861, 31128 2426 860, 31126 2395 861, 31123 2365 860, 31120 2334 862, 31118 2306 861, 31117 2279 861, 31115 2252 862, 31114 2225 863, 31114 2198 863, 31114 2172 865, 31114 2148 865, 31114 2130 865, 31114 2110 864, 31114 2092 865, 31114 2078 864, 31114 2057 865, 31114 2046 866, 31114 2031 866, 31114 2012 867, 31114 2002 867, 31117 1983 866, 31118 1966 867, 31121 1954 867, 31123 1936 868, 31124 1925 868, 31126 1913 858, 31126 1901 844, 31127 1889 831, 31128 1877 819, 31128 1864 819, 31131 1852 819, 31131 1842 819, 31132 1830 819, 31132 1819 820, 31132 1806 821, 31132 1794 822, 31132 1784 823, 31132 1772 825, 31132 1760 825, 31132 1748 825, 31132 1735 826, 31132 1723 826, 31132 1713 828, 31132 1700 828, 31132 1688 828, 31132 1673 828, 31132 1659 827, 31132 1646 828, 31132 1632 827, 31134 1620 828, 31135 1608 828, 31137 1594 828, 31138 1583 830, 31140 1570 831, 31141 1558 831, 31141 1552 832, 31143 1541 831, 31144 1535 832, 31144 1529 834, 31146 1523 834, 31146 1517 835, 31146 1513 836, 31146 1506 836, 31147 1502 836, 31147 1502 836, 31147 1501 835, 31147 1501 836, 31147 1494 837, 31147 1487 838, 31147 1480 839, 31147 1477 839, 31147 1477 838, 31147 1470 838, 31147 1464 839, 31147 1458 840, 31147 1453 839, 31147 1453 839, 31147 1451 839, 31147 1451 839, 31147 1451 840, 31147 1448 840, 31147 1448 840, 31147 1446 841, 31147 1439 841, 31147 1434 841, 31147 1427 842, 31147 1423 842, 31147 1423 842, 31147 1421 842, 31147 1421 842, 31147 1419 842, 31147 1419 842, 31147 1417 843, 31147 1416 844, 31147 1414 845, 31147 1412 845, 31146 1411 844, 31146 1409 844, 31146 1407 842, 31146 1407 842, 31146 1406 842, 31146 1406 841, 31146 1405 841, 31146 1405 841, 31146 1403 840, 31146 1403 840, 31144 1402 841, 31144 1402 840, 31144 1402 839, 31144 1400 839, 31144 1400 838, 31144 1400 837, 31144 1400 835, 31144 1399 829, 31144 1399 817, 31144 1399 797, 31144 1397 752, 31144 1397 669, 31149 1396 392, 31161 1388 73</trace>
  <trace timeOffset="166996.55" brushRef="#br0" contextRef="#ctx0"> 26526 1898 78, 26526 1898 112, 26526 1898 148, 26526 1898 184, 26526 1898 213, 26526 1898 228, 26526 1898 245, 26526 1898 260, 26526 1898 273, 26526 1898 286, 26519 1850 298, 26517 1845 302, 26515 1840 314, 26514 1835 326, 26512 1830 338, 26511 1826 350, 26509 1821 363, 26505 1811 373, 26503 1806 383, 26502 1802 394, 26497 1794 403, 26494 1792 413, 26492 1789 422, 26486 1782 434, 26482 1780 447, 26477 1777 458, 26474 1775 470, 26474 1775 478, 26469 1775 486, 26463 1775 489, 26453 1775 491, 26440 1777 492, 26432 1784 492, 26422 1794 493, 26415 1809 495, 26409 1826 507, 26403 1848 517, 26399 1863 529, 26398 1880 539, 26398 1896 538, 26398 1907 540, 26398 1924 539, 26399 1939 540, 26405 1951 541, 26412 1963 542, 26421 1973 544, 26432 1981 546, 26440 1988 550, 26453 1993 555, 26466 2000 559, 26476 2002 563, 26486 2005 567, 26496 2005 570, 26502 2005 574, 26514 2005 577, 26526 2005 581, 26537 2005 586, 26549 2002 591, 26558 1997 598, 26568 1992 606, 26578 1985 615, 26586 1980 627, 26591 1971 639, 26597 1963 652, 26600 1952 664, 26603 1942 673, 26603 1930 680, 26603 1910 679, 26603 1892 674, 26597 1867 669, 26588 1848 665, 26580 1830 666, 26571 1818 670, 26563 1806 672, 26557 1799 673, 26548 1792 675, 26540 1787 675, 26532 1780 674, 26523 1777 673, 26519 1775 672, 26509 1773 670, 26505 1773 668, 26494 1773 665, 26483 1773 661, 26474 1775 656, 26467 1780 651, 26460 1785 645, 26453 1789 633, 26450 1792 613, 26447 1796 575, 26447 1801 503, 26447 1806 372, 26447 1816 114</trace>
  <trace timeOffset="173159.9" brushRef="#br0" contextRef="#ctx0"> 6462 4536 301, 6462 4536 324, 6462 4536 351, 6462 4536 382, 6462 4536 420, 6462 4536 458, 6462 4536 495, 6462 4536 523, 6462 4536 545, 6462 4536 561, 6433 4495 575, 6432 4492 583, 6430 4492 591, 6429 4489 594, 6429 4489 594, 6427 4489 594, 6426 4492 594, 6426 4512 599, 6426 4546 601, 6426 4593 607, 6426 4654 609, 6432 4721 609, 6438 4800 609, 6445 4887 608, 6453 4981 608, 6461 5079 611, 6466 5184 613, 6474 5293 618, 6480 5402 622, 6487 5509 624, 6492 5611 631, 6497 5707 641, 6503 5795 650, 6509 5878 664, 6515 5957 675, 6523 6034 683, 6532 6111 693, 6540 6188 698, 6552 6271 704, 6562 6353 712, 6573 6438 717, 6583 6526 722, 6592 6616 726, 6604 6708 728, 6612 6803 733, 6623 6899 734, 6631 6997 738, 6643 7098 741, 6652 7198 743, 6660 7299 747, 6667 7397 748, 6673 7490 749, 6676 7576 751, 6679 7652 753, 6679 7718 759, 6679 7775 765, 6679 7824 771, 6679 7864 779, 6676 7900 781, 6673 7931 783, 6669 7957 785, 6666 7977 785, 6660 7993 786, 6659 8003 786, 6657 8008 786, 6656 8015 786, 6654 8020 786, 6653 8023 786, 6652 8028 786, 6652 8035 785, 6652 8035 784, 6650 8035 782, 6650 8035 781, 6650 8035 780, 6650 8037 778, 6650 8037 778, 6650 8039 776, 6650 8039 774, 6650 8039 772, 6650 8040 771, 6653 8040 771, 6664 8040 774, 6680 8032 774, 6700 8023 775, 6721 8013 775, 6744 8000 774, 6770 7989 774, 6797 7974 774, 6828 7961 773, 6860 7949 773, 6896 7937 773, 6932 7925 773, 6972 7915 774, 7013 7905 774, 7055 7896 773, 7100 7887 774, 7145 7878 776, 7194 7870 776, 7244 7861 780, 7296 7853 780, 7353 7848 780, 7411 7841 779, 7470 7833 779, 7533 7828 777, 7600 7820 778, 7669 7812 779, 7740 7804 780, 7814 7797 780, 7890 7790 780, 7970 7782 781, 8051 7775 781, 8138 7770 782, 8226 7763 783, 8318 7756 783, 8411 7750 784, 8506 7743 784, 8602 7735 784, 8703 7728 785, 8803 7718 785, 8907 7709 785, 9012 7700 785, 9117 7689 783, 9223 7677 784, 9331 7667 784, 9437 7654 785, 9546 7643 786, 9656 7631 786, 9764 7618 789, 9873 7606 790, 9984 7594 790, 10097 7582 792, 10210 7571 790, 10325 7561 789, 10441 7550 789, 10559 7539 789, 10678 7527 789, 10798 7515 789, 10918 7504 787, 11036 7492 787, 11155 7481 787, 11274 7468 789, 11392 7456 792, 11509 7444 792, 11626 7432 792, 11743 7420 792, 11857 7412 790, 11971 7404 792, 12085 7397 792, 12199 7390 793, 12311 7386 793, 12422 7383 793, 12531 7380 792, 12640 7375 792, 12750 7372 792, 12861 7368 792, 12970 7363 792, 13079 7357 792, 13186 7350 792, 13295 7339 792, 13404 7328 792, 13515 7316 792, 13624 7303 793, 13733 7289 793, 13840 7274 792, 13946 7260 792, 14051 7248 792, 14155 7234 792, 14257 7224 792, 14357 7213 790, 14456 7203 792, 14551 7192 793, 14648 7181 792, 14742 7171 795, 14836 7161 793, 14931 7149 793, 15027 7137 793, 15122 7125 792, 15219 7112 793, 15317 7096 793, 15416 7081 793, 15515 7064 793, 15615 7046 793, 15715 7029 793, 15812 7011 793, 15907 6995 793, 16004 6978 793, 16100 6962 792, 16196 6945 793, 16292 6928 793, 16387 6912 794, 16483 6897 795, 16578 6882 795, 16675 6867 795, 16776 6852 796, 16877 6838 795, 16982 6823 795, 17088 6810 795, 17196 6795 795, 17304 6781 794, 17415 6767 795, 17525 6754 796, 17635 6740 797, 17742 6728 797, 17847 6718 798, 17952 6708 797, 18056 6699 798, 18158 6691 798, 18262 6684 798, 18364 6678 799, 18465 6671 799, 18569 6665 799, 18673 6656 799, 18780 6647 799, 18890 6636 799, 19003 6626 801, 19115 6614 801, 19228 6604 801, 19342 6590 801, 19457 6578 800, 19569 6570 799, 19679 6561 799, 19786 6553 799, 19890 6549 798, 19994 6544 797, 20094 6541 796, 20194 6537 797, 20292 6534 797, 20390 6532 797, 20486 6526 799, 20580 6520 799, 20674 6512 798, 20767 6502 795, 20861 6489 795, 20953 6475 792, 21044 6460 793, 21134 6447 792, 21220 6437 792, 21304 6425 792, 21385 6416 792, 21465 6409 792, 21543 6401 792, 21617 6395 792, 21686 6391 792, 21755 6387 792, 21822 6386 794, 21885 6384 794, 21951 6382 794, 22014 6382 794, 22078 6379 793, 22142 6377 793, 22208 6372 793, 22273 6370 793, 22338 6365 793, 22400 6358 792, 22462 6354 790, 22522 6348 790, 22579 6343 790, 22636 6339 787, 22688 6335 786, 22739 6332 785, 22786 6328 784, 22833 6325 783, 22877 6321 781, 22918 6318 777, 22957 6315 765, 22993 6310 738, 23027 6307 686, 23054 6303 576, 23078 6296 341, 23095 6288 51</trace>
  <trace timeOffset="173915.95" brushRef="#br0" contextRef="#ctx0"> 20791 5320 504, 20791 5320 502, 20791 5320 502, 20791 5320 506, 20791 5320 515, 20791 5320 531, 20885 5332 552, 20915 5337 573, 20949 5346 594, 20985 5354 610, 21028 5363 622, 21072 5368 632, 21121 5375 642, 21174 5380 650, 21231 5385 658, 21294 5388 665, 21362 5391 669, 21433 5391 674, 21508 5391 676, 21583 5391 679, 21664 5391 683, 21744 5391 688, 21829 5390 696, 21917 5388 704, 22011 5385 714, 22111 5383 724, 22218 5380 735, 22332 5378 744, 22455 5375 752, 22584 5370 756, 22718 5366 757, 22860 5363 756, 23004 5361 754, 23150 5358 753, 23297 5356 752, 23443 5354 751, 23589 5353 751, 23732 5351 750, 23872 5351 748, 24012 5349 749, 24152 5349 750, 24290 5346 751, 24427 5344 753, 24562 5341 753, 24696 5336 755, 24826 5329 755, 24955 5324 756, 25078 5317 757, 25198 5308 761, 25315 5300 762, 25427 5293 764, 25535 5288 764, 25637 5283 763, 25733 5278 762, 25817 5273 761, 25895 5268 759, 25961 5263 757, 26018 5259 755, 26064 5256 752, 26092 5254 746, 26109 5253 735, 26116 5253 710, 26116 5248 647, 26110 5243 540, 26089 5236 315, 26049 5228 34</trace>
  <trace timeOffset="175136.02" brushRef="#br0" contextRef="#ctx0"> 8255 7492 400, 8255 7492 412, 8255 7492 429, 8255 7492 451, 8255 7492 476, 8255 7492 495, 8255 7492 511, 8255 7492 522, 8255 7492 528, 8255 7492 532, 8255 7492 539, 8233 7481 544, 8233 7481 554, 8233 7481 565, 8233 7481 579, 8233 7481 594, 8233 7478 610, 8235 7478 622, 8247 7478 637, 8264 7475 649, 8288 7474 658, 8311 7473 667, 8339 7471 674, 8367 7468 680, 8401 7466 690, 8440 7464 700, 8486 7458 711, 8535 7454 718, 8590 7449 722, 8648 7442 726, 8710 7436 727, 8777 7427 729, 8845 7417 732, 8920 7407 734, 8995 7397 738, 9076 7386 741, 9157 7375 744, 9240 7365 748, 9325 7354 750, 9410 7343 751, 9498 7333 753, 9585 7324 754, 9673 7315 756, 9757 7307 757, 9844 7302 759, 9929 7296 760, 10013 7292 762, 10098 7289 763, 10179 7286 765, 10262 7285 767, 10341 7282 769, 10418 7282 771, 10493 7282 772, 10565 7282 772, 10635 7279 772, 10704 7279 772, 10770 7279 773, 10834 7279 774, 10896 7279 774, 10955 7279 775, 11010 7279 774, 11063 7279 775, 11110 7279 775, 11155 7279 776, 11197 7279 778, 11236 7279 779, 11271 7282 781, 11303 7285 784, 11332 7287 786, 11357 7289 790, 11375 7291 793, 11391 7292 793, 11402 7294 795, 11412 7295 797, 11423 7296 799, 11427 7296 801, 11432 7299 803, 11432 7299 804, 11432 7299 808, 11432 7299 813, 11434 7299 820, 11435 7299 826, 11437 7299 832, 11438 7299 839, 11440 7299 844, 11441 7299 849, 11443 7299 854, 11444 7299 859, 11444 7302 862, 11446 7302 864, 11446 7302 864, 11447 7302 864, 11447 7302 865, 11447 7302 865, 11449 7302 865, 11449 7302 865, 11449 7302 865, 11450 7302 865, 11450 7302 864, 11450 7302 863, 11450 7302 863, 11452 7302 862, 11452 7302 860, 11452 7302 860, 11452 7303 858, 11452 7303 854, 11452 7303 851, 11452 7303 846, 11452 7303 844, 11452 7303 842, 11452 7303 841, 11452 7303 840, 11452 7303 839, 11452 7303 838, 11452 7303 837, 11452 7303 837, 11452 7303 836, 11452 7303 836, 11452 7303 834, 11452 7304 829, 11452 7304 821, 11452 7304 810, 11452 7304 792, 11452 7306 759, 11452 7306 693, 11452 7306 572, 11452 7306 279, 11444 7299 0</trace>
  <trace timeOffset="203840.66" brushRef="#br0" contextRef="#ctx0"> 27598 7488 280, 27598 7488 300, 27598 7488 326, 27598 7488 356, 27598 7488 388, 27598 7488 420, 27519 7420 452, 27510 7413 483, 27501 7409 511, 27496 7406 536, 27492 7404 555, 27492 7404 571, 27491 7403 586, 27491 7403 598, 27489 7403 610, 27488 7403 621, 27485 7403 633, 27484 7400 644, 27482 7400 654, 27481 7400 666, 27479 7400 677, 27478 7400 689, 27476 7400 699, 27475 7400 708, 27473 7400 714, 27472 7400 720, 27472 7400 726, 27470 7400 732, 27470 7400 738, 27470 7400 742, 27470 7400 745, 27470 7400 748, 27470 7400 751, 27478 7407 755, 27492 7415 759, 27508 7420 762, 27531 7428 765, 27554 7435 767, 27580 7441 768, 27607 7445 770, 27637 7449 771, 27671 7453 771, 27706 7457 771, 27742 7461 771, 27781 7464 772, 27822 7466 772, 27861 7468 772, 27903 7470 772, 27947 7471 772, 27994 7471 773, 28044 7471 773, 28099 7471 775, 28158 7471 776, 28222 7471 776, 28290 7471 777, 28366 7468 778, 28445 7461 781, 28532 7454 786, 28624 7442 792, 28724 7425 795, 28832 7407 798, 28946 7386 799, 29064 7363 801, 29185 7340 804, 29308 7318 808, 29432 7296 811, 29554 7279 813, 29668 7265 814, 29781 7256 816, 29889 7249 817, 29992 7245 818, 30092 7245 820, 30190 7245 819, 30284 7245 819, 30375 7249 819, 30464 7257 821, 30550 7265 822, 30637 7272 823, 30721 7282 825, 30803 7289 823, 30884 7295 822, 30966 7302 822, 31046 7304 821, 31124 7307 823, 31203 7308 825, 31279 7311 828, 31352 7311 831, 31423 7311 829, 31490 7311 829, 31552 7313 828, 31610 7315 826, 31663 7316 825, 31712 7318 825, 31756 7318 823, 31795 7320 823, 31832 7320 823, 31867 7321 823, 31900 7321 827, 31934 7323 832, 31964 7323 836, 31993 7324 840, 32013 7325 840, 32032 7328 839, 32046 7328 838, 32058 7328 838, 32070 7328 838, 32077 7328 838, 32082 7328 839, 32082 7328 840, 32082 7328 841, 32082 7328 842, 32084 7328 844, 32085 7331 845, 32087 7331 847, 32088 7331 849, 32090 7331 851, 32091 7331 854, 32093 7331 856, 32094 7331 858, 32096 7331 860, 32097 7331 860, 32099 7331 860, 32100 7331 860, 32102 7331 860, 32104 7331 860, 32104 7331 860, 32105 7331 860, 32105 7331 859, 32107 7331 859, 32107 7331 858, 32108 7331 858, 32108 7331 858, 32108 7331 855, 32110 7331 852, 32110 7331 845, 32110 7331 832, 32111 7331 810, 32111 7331 763, 32111 7324 660, 32111 7306 410, 32111 7277 99</trace>
  <trace timeOffset="208954.95" brushRef="#br0" contextRef="#ctx0"> 22053 3653 227, 22053 3653 285, 22053 3653 337, 22053 3653 380, 22053 3653 422, 22053 3653 458, 22053 3653 489, 22053 3653 517, 22053 3653 539, 22053 3653 559, 22016 3631 579, 22016 3631 599, 22014 3629 619, 22014 3628 636, 22013 3626 650, 22013 3624 661, 22011 3624 672, 22011 3621 678, 22010 3621 682, 22010 3621 684, 22008 3621 683, 22008 3618 682, 22008 3618 681, 22008 3617 682, 22011 3617 683, 22027 3616 685, 22050 3613 687, 22082 3609 689, 22117 3609 693, 22154 3605 696, 22195 3604 700, 22238 3601 703, 22285 3599 706, 22332 3599 708, 22380 3599 709, 22429 3599 710, 22477 3599 710, 22527 3599 712, 22581 3601 713, 22636 3604 714, 22693 3605 715, 22754 3605 716, 22816 3606 716, 22883 3606 718, 22954 3606 719, 23027 3606 719, 23101 3606 720, 23179 3606 719, 23256 3606 720, 23335 3606 719, 23414 3606 719, 23493 3606 719, 23569 3612 719, 23643 3617 719, 23714 3624 719, 23783 3629 719, 23850 3635 719, 23915 3641 719, 23979 3648 720, 24041 3652 721, 24103 3658 723, 24167 3661 723, 24231 3664 724, 24296 3666 723, 24362 3667 724, 24427 3667 726, 24492 3668 726, 24556 3668 726, 24621 3670 727, 24685 3671 726, 24748 3673 726, 24810 3676 726, 24871 3679 726, 24929 3684 727, 24985 3688 727, 25039 3691 727, 25091 3695 728, 25139 3698 728, 25185 3699 729, 25230 3699 731, 25276 3700 732, 25319 3700 733, 25361 3702 734, 25406 3702 733, 25448 3702 734, 25494 3702 735, 25539 3702 737, 25587 3702 739, 25635 3702 741, 25685 3702 742, 25737 3703 743, 25790 3705 743, 25843 3706 744, 25899 3708 744, 25957 3710 745, 26015 3713 746, 26071 3713 747, 26129 3716 748, 26186 3716 748, 26244 3716 747, 26301 3716 747, 26357 3716 748, 26414 3716 749, 26470 3716 751, 26526 3716 751, 26583 3716 752, 26640 3713 753, 26700 3713 754, 26760 3710 755, 26823 3710 755, 26883 3706 756, 26945 3705 757, 27006 3702 757, 27067 3700 759, 27128 3700 759, 27187 3700 759, 27248 3700 760, 27307 3700 759, 27368 3700 760, 27426 3700 760, 27488 3700 761, 27546 3702 761, 27607 3705 761, 27664 3708 761, 27722 3710 761, 27778 3713 760, 27835 3717 760, 27888 3718 760, 27942 3722 761, 27997 3723 759, 28052 3725 760, 28108 3725 761, 28164 3725 760, 28222 3725 763, 28280 3725 763, 28339 3725 763, 28397 3725 764, 28455 3725 765, 28514 3725 766, 28572 3727 767, 28630 3730 767, 28688 3730 767, 28744 3732 767, 28799 3734 766, 28851 3735 766, 28905 3737 766, 28957 3738 767, 29010 3738 767, 29062 3739 767, 29114 3739 767, 29168 3739 767, 29221 3739 768, 29276 3739 769, 29333 3739 770, 29391 3739 771, 29450 3738 771, 29511 3734 771, 29571 3730 771, 29632 3727 771, 29693 3723 771, 29753 3720 771, 29814 3716 772, 29873 3710 773, 29933 3706 775, 29990 3703 776, 30047 3700 776, 30102 3698 775, 30152 3696 773, 30203 3695 773, 30249 3695 772, 30295 3695 772, 30338 3695 771, 30381 3695 770, 30420 3695 770, 30459 3695 769, 30496 3695 769, 30534 3695 769, 30570 3695 769, 30606 3695 771, 30641 3695 773, 30677 3695 774, 30712 3695 774, 30744 3695 773, 30774 3695 771, 30804 3695 770, 30832 3695 770, 30858 3695 769, 30877 3693 769, 30895 3693 769, 30909 3691 768, 30921 3691 768, 30933 3690 768, 30939 3690 768, 30945 3690 769, 30950 3688 769, 30955 3688 769, 30959 3687 769, 30965 3687 769, 30965 3687 769, 30965 3685 769, 30965 3685 769, 30966 3685 769, 30968 3685 769, 30969 3684 768, 30971 3684 769, 30972 3684 769, 30974 3684 768, 30975 3682 770, 30977 3682 769, 30979 3682 770, 30981 3682 770, 30982 3682 769, 30984 3682 769, 30985 3682 766, 30986 3682 764, 30988 3682 759, 30989 3682 745, 30991 3682 684, 31000 3682 472, 31011 3678 167</trace>
</ink>
</file>

<file path=ppt/ink/ink5.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23113 2566 233, 23113 2566 288, 23113 2566 336, 23113 2566 375, 23113 2566 404, 23113 2566 425, 23113 2566 443, 23113 2566 460, 23113 2566 476, 23113 2566 490, 23113 2566 500, 23023 2518 505, 23009 2520 509, 22990 2530 510, 22974 2544 509, 22957 2566 513, 22942 2593 512, 22924 2626 515, 22906 2667 514, 22887 2716 516, 22866 2769 515, 22845 2830 516, 22822 2893 516, 22801 2957 517, 22779 3018 517, 22762 3076 519, 22744 3130 524, 22731 3180 526, 22720 3227 530, 22714 3273 530, 22710 3313 530, 22707 3352 531, 22705 3391 531, 22704 3425 532, 22702 3462 532, 22701 3494 532, 22698 3524 535, 22695 3553 536, 22692 3577 538, 22687 3595 542, 22682 3606 547, 22679 3616 555, 22673 3621 563, 22669 3628 569, 22666 3631 573, 22656 3634 574, 22644 3634 574, 22627 3634 575, 22607 3626 576, 22587 3614 578, 22567 3597 579, 22550 3577 580, 22533 3555 582, 22520 3529 583, 22506 3505 587, 22499 3488 591, 22491 3471 595, 22488 3462 599, 22487 3455 603, 22485 3450 606, 22485 3450 603, 22484 3449 599, 22484 3449 592, 22484 3449 587, 22484 3457 582, 22487 3476 581, 22494 3502 582, 22500 3531 581, 22507 3566 581, 22514 3597 581, 22522 3628 580, 22527 3653 581, 22535 3676 582, 22540 3690 583, 22546 3702 586, 22550 3710 588, 22556 3713 590, 22564 3718 592, 22567 3720 592, 22578 3722 594, 22588 3722 594, 22602 3718 595, 22616 3713 594, 22626 3702 590, 22634 3691 585, 22640 3682 572, 22646 3670 546, 22650 3661 500, 22653 3650 410, 22659 3637 228, 22666 3621 0</trace>
  <trace timeOffset="863.0494" brushRef="#br0" contextRef="#ctx0"> 23944 2152 459, 23944 2152 469, 23944 2152 478, 23944 2152 486, 23944 2152 493, 24022 2065 502, 24069 2041 510, 24120 2014 515, 24177 1988 518, 24240 1959 520, 24304 1936 509, 24365 1916 506, 24423 1899 489, 24472 1887 475, 24514 1881 449, 24540 1880 396, 24560 1880 330, 24572 1880 220, 24577 1881 99</trace>
  <trace timeOffset="1035.0592" brushRef="#br0" contextRef="#ctx0"> 24363 1934 167, 24363 1934 194, 24363 1934 222, 24342 2021 253, 24339 2073 287, 24339 2135 314, 24337 2209 341, 24337 2287 363, 24336 2367 386, 24333 2446 420, 24331 2520 453, 24326 2588 486, 24323 2648 510, 24320 2704 515, 24317 2750 517, 24316 2793 514, 24316 2831 506, 24314 2863 493, 24314 2892 463, 24314 2912 381, 24314 2925 177</trace>
  <trace timeOffset="1255.0718" brushRef="#br0" contextRef="#ctx0"> 24531 2501 341, 24531 2501 373, 24531 2501 413, 24537 2603 457, 24537 2641 491, 24539 2675 523, 24540 2709 545, 24542 2740 561, 24544 2760 571, 24547 2778 577, 24548 2790 580, 24550 2795 581, 24553 2804 580, 24556 2807 578, 24557 2810 573, 24560 2814 561, 24560 2814 533, 24560 2814 472, 24562 2814 366, 24563 2808 199</trace>
  <trace timeOffset="1393.0797" brushRef="#br0" contextRef="#ctx0"> 24641 2373 50, 24641 2373 53, 24641 2373 48, 24641 2373 34, 24659 2467 0</trace>
  <trace timeOffset="1978.1132" brushRef="#br0" contextRef="#ctx0"> 24832 2648 257, 24832 2648 297, 24832 2648 342, 24832 2648 387, 24832 2648 425, 24832 2648 457, 24832 2648 483, 24832 2648 507, 24832 2648 530, 24832 2648 551, 24832 2706 569, 24833 2709 583, 24835 2709 595, 24835 2711 604, 24836 2713 614, 24836 2714 622, 24838 2716 631, 24838 2718 640, 24839 2719 649, 24839 2721 657, 24841 2721 669, 24841 2723 679, 24842 2725 691, 24842 2726 704, 24844 2728 717, 24844 2728 728, 24845 2728 737, 24845 2728 744, 24849 2728 748, 24852 2718 751, 24858 2701 750, 24865 2677 750, 24873 2656 750, 24879 2641 749, 24885 2628 748, 24890 2619 746, 24891 2614 738, 24894 2609 733, 24894 2609 728, 24899 2609 722, 24906 2609 721, 24919 2616 718, 24935 2628 717, 24949 2646 714, 24964 2665 713, 24978 2684 712, 24990 2704 711, 25002 2721 710, 25014 2734 709, 25021 2745 708, 25031 2755 708, 25036 2761 709, 25039 2764 709, 25042 2767 711, 25042 2767 712, 25042 2767 713, 25042 2767 715, 25043 2767 718, 25044 2767 721, 25044 2767 726, 25046 2767 727, 25046 2767 728, 25047 2767 729, 25047 2767 729, 25049 2763 730, 25050 2757 730, 25052 2746 729, 25053 2735 728, 25055 2730 726, 25058 2719 726, 25060 2714 722, 25065 2706 721, 25069 2697 718, 25075 2692 715, 25081 2685 713, 25088 2680 712, 25096 2673 709, 25104 2668 706, 25111 2663 701, 25115 2663 695, 25125 2658 689, 25130 2656 679, 25134 2655 667, 25144 2652 650, 25151 2652 627, 25162 2652 600, 25172 2652 569, 25182 2652 530, 25195 2656 484, 25204 2663 425, 25216 2673 342, 25224 2682 181</trace>
  <trace timeOffset="2295.1313" brushRef="#br0" contextRef="#ctx0"> 25432 2626 423, 25432 2626 469, 25432 2626 515, 25432 2626 552, 25432 2626 580, 25432 2626 598, 25432 2626 610, 25432 2626 616, 25432 2626 620, 25432 2626 621, 25436 2640 622, 25442 2640 623, 25452 2640 623, 25465 2640 624, 25474 2638 623, 25483 2634 622, 25488 2632 620, 25493 2631 617, 25493 2631 613, 25493 2629 609, 25493 2629 603, 25494 2629 600, 25495 2629 599, 25497 2629 597, 25498 2634 597, 25500 2640 597, 25501 2645 597, 25501 2648 596, 25501 2655 594, 25501 2660 587, 25501 2665 575, 25501 2665 546, 25501 2665 500, 25501 2665 425, 25501 2667 321, 25501 2667 189, 25501 2667 35</trace>
  <trace timeOffset="2494.1426" brushRef="#br0" contextRef="#ctx0"> 25497 2324 215, 25497 2324 219, 25497 2324 221, 25497 2324 222, 25497 2324 222, 25497 2324 222, 25497 2324 220, 25497 2324 214, 25497 2324 201, 25497 2324 174, 25497 2324 122, 25516 2392 30</trace>
  <trace timeOffset="2930.1675" brushRef="#br0" contextRef="#ctx0"> 25633 2594 182, 25633 2594 226, 25633 2594 265, 25633 2594 295, 25633 2594 315, 25633 2594 323, 25633 2594 333, 25633 2594 331, 25633 2594 337, 25712 2542 340, 25724 2532 342, 25734 2526 341, 25738 2523 340, 25747 2523 338, 25756 2523 338, 25770 2530 341, 25785 2544 342, 25798 2561 351, 25808 2579 352, 25819 2596 360, 25828 2608 363, 25838 2617 363, 25846 2621 364, 25855 2623 365, 25870 2623 365, 25884 2621 363, 25900 2611 355, 25915 2596 338, 25926 2578 330, 25934 2556 317, 25941 2535 310, 25944 2518 314, 25945 2501 315, 25945 2484 324, 25945 2474 335, 25941 2459 348, 25935 2452 358, 25932 2447 366, 25922 2447 372, 25912 2453 375, 25895 2476 386, 25873 2513 396, 25854 2563 410, 25837 2628 431, 25821 2706 462, 25805 2799 504, 25792 2900 547, 25778 3002 588, 25766 3104 614, 25753 3198 632, 25743 3280 646, 25734 3345 660, 25728 3396 671, 25724 3437 681, 25723 3459 689, 25721 3473 694, 25721 3479 698, 25721 3479 703, 25718 3482 708, 25715 3485 712, 25712 3488 716, 25702 3488 716, 25691 3488 715, 25676 3477 709, 25659 3462 690, 25647 3439 647, 25638 3413 563, 25637 3387 411, 25637 3355 137</trace>
  <trace timeOffset="3314.1897" brushRef="#br0" contextRef="#ctx0"> 26129 2314 307, 26129 2314 313, 26129 2314 328, 26129 2314 349, 26129 2314 367, 26135 2421 384, 26137 2458 403, 26139 2496 412, 26142 2534 429, 26145 2569 445, 26149 2601 456, 26155 2628 472, 26158 2646 481, 26162 2660 491, 26165 2670 502, 26166 2673 512, 26169 2677 526, 26169 2677 544, 26169 2677 567, 26172 2677 591, 26175 2663 612, 26181 2643 621, 26186 2611 634, 26191 2573 638, 26194 2532 637, 26195 2486 646, 26197 2437 643, 26200 2384 647, 26203 2326 651, 26208 2270 653, 26215 2215 657, 26221 2169 658, 26227 2135 661, 26233 2111 661, 26236 2101 658, 26242 2098 654, 26252 2101 648, 26266 2121 644, 26286 2152 641, 26308 2196 639, 26327 2247 637, 26346 2302 635, 26362 2358 632, 26376 2411 629, 26388 2459 633, 26400 2503 628, 26412 2539 618, 26424 2573 577, 26434 2596 473, 26440 2616 214</trace>
  <trace timeOffset="3472.1985" brushRef="#br0" contextRef="#ctx0"> 26136 2571 516, 26136 2571 536, 26136 2571 551, 26136 2571 556, 26229 2537 547, 26253 2526 512, 26279 2518 422, 26302 2510 181</trace>
  <trace timeOffset="4118.236" brushRef="#br0" contextRef="#ctx0"> 26600 2431 403, 26600 2431 434, 26600 2431 468, 26600 2431 501, 26600 2431 528, 26600 2431 548, 26600 2431 567, 26600 2431 583, 26600 2431 599, 26600 2431 614, 26600 2431 631, 26675 2484 643, 26675 2484 654, 26675 2484 665, 26675 2484 675, 26677 2486 686, 26677 2488 697, 26678 2488 709, 26678 2489 720, 26680 2489 731, 26680 2491 742, 26681 2491 750, 26681 2493 755, 26681 2493 759, 26683 2494 757, 26683 2494 756, 26683 2494 755, 26684 2496 753, 26684 2496 753, 26684 2496 753, 26685 2496 752, 26685 2498 751, 26687 2498 752, 26687 2501 752, 26688 2501 756, 26688 2501 759, 26690 2501 762, 26691 2501 768, 26693 2503 772, 26694 2503 778, 26696 2503 783, 26697 2503 786, 26700 2503 789, 26701 2503 790, 26703 2503 787, 26704 2503 785, 26708 2503 782, 26714 2510 780, 26722 2526 782, 26729 2551 792, 26730 2583 796, 26730 2620 804, 26730 2660 804, 26726 2697 803, 26722 2730 803, 26717 2752 802, 26714 2770 803, 26713 2782 803, 26711 2787 804, 26711 2793 804, 26711 2793 804, 26710 2793 806, 26710 2793 808, 26710 2793 810, 26708 2795 814, 26708 2795 815, 26707 2795 815, 26706 2788 815, 26703 2775 813, 26701 2755 813, 26700 2735 812, 26700 2709 811, 26700 2684 810, 26700 2658 809, 26704 2631 806, 26710 2605 805, 26717 2579 799, 26725 2555 786, 26734 2534 781, 26740 2518 768, 26748 2508 766, 26754 2501 764, 26756 2498 762, 26766 2496 759, 26772 2496 756, 26782 2496 754, 26798 2496 751, 26811 2496 749, 26827 2503 747, 26840 2513 755, 26853 2523 756, 26863 2537 764, 26872 2551 766, 26882 2566 763, 26886 2578 763, 26892 2591 760, 26895 2602 756, 26897 2614 749, 26899 2628 736, 26901 2641 713, 26902 2655 672, 26902 2667 590, 26902 2684 445, 26898 2694 170</trace>
  <trace timeOffset="4510.258" brushRef="#br0" contextRef="#ctx0"> 27205 2534 286, 27205 2534 322, 27205 2534 348, 27205 2534 379, 27205 2534 398, 27205 2534 412, 27205 2534 429, 27205 2534 439, 27205 2534 458, 27205 2534 470, 27126 2564 480, 27109 2585 495, 27094 2608 504, 27082 2629 514, 27073 2645 519, 27067 2653 523, 27065 2658 524, 27065 2658 524, 27065 2658 523, 27065 2660 524, 27065 2665 519, 27074 2668 513, 27089 2668 501, 27108 2667 483, 27132 2655 466, 27154 2640 446, 27173 2623 437, 27191 2605 427, 27206 2590 429, 27217 2578 434, 27225 2571 442, 27229 2566 457, 27232 2563 478, 27235 2559 501, 27238 2556 518, 27238 2556 531, 27238 2555 535, 27238 2555 536, 27239 2555 537, 27242 2555 538, 27245 2556 539, 27251 2564 543, 27258 2574 538, 27267 2585 528, 27277 2596 482, 27288 2603 357, 27297 2608 114</trace>
  <trace timeOffset="4750.2715" brushRef="#br0" contextRef="#ctx0"> 27580 1969 403, 27580 1969 424, 27580 1969 451, 27580 1969 483, 27551 2062 513, 27544 2106 537, 27538 2155 554, 27534 2206 570, 27530 2259 581, 27525 2310 595, 27519 2363 606, 27513 2411 620, 27507 2458 640, 27501 2501 653, 27495 2544 668, 27489 2583 672, 27482 2617 670, 27476 2648 665, 27472 2673 656, 27469 2692 635, 27465 2709 572, 27460 2718 439, 27456 2721 170</trace>
  <trace timeOffset="5298.303" brushRef="#br0" contextRef="#ctx0"> 27625 2563 411, 27625 2563 470, 27625 2563 522, 27625 2563 568, 27625 2563 601, 27625 2563 624, 27625 2563 639, 27625 2563 648, 27625 2563 654, 27625 2563 657, 27625 2563 658, 27679 2585 652, 27702 2567 649, 27722 2546 641, 27742 2523 627, 27761 2498 622, 27777 2477 610, 27787 2462 606, 27796 2452 602, 27799 2449 596, 27799 2449 594, 27800 2449 589, 27800 2458 587, 27800 2481 589, 27800 2518 600, 27790 2571 613, 27774 2635 636, 27754 2713 663, 27732 2798 685, 27709 2888 710, 27687 2972 723, 27667 3048 730, 27651 3110 734, 27638 3157 733, 27630 3193 736, 27622 3214 735, 27619 3227 734, 27615 3237 734, 27612 3239 734, 27608 3242 734, 27601 3242 735, 27596 3230 734, 27593 3205 726, 27593 3166 721, 27598 3118 711, 27616 3059 705, 27644 2992 703, 27676 2921 695, 27713 2847 686, 27752 2777 672, 27794 2709 658, 27836 2652 642, 27875 2601 625, 27913 2556 618, 27946 2520 608, 27975 2489 607, 27997 2467 608, 28013 2450 610, 28023 2438 613, 28029 2431 616, 28030 2426 620, 28033 2423 623, 28033 2423 627, 28033 2423 629, 28033 2423 632, 28033 2423 632, 28033 2423 633, 28029 2426 635, 28021 2437 637, 28015 2453 641, 28011 2474 655, 28011 2496 660, 28011 2523 672, 28011 2549 682, 28015 2576 687, 28021 2603 696, 28027 2634 700, 28030 2663 702, 28030 2696 702, 28030 2730 701, 28021 2763 698, 28007 2796 694, 27990 2827 686, 27972 2851 674, 27959 2868 651, 27952 2876 610, 27949 2880 519, 27949 2880 338, 27949 2864 76</trace>
  <trace timeOffset="5452.312" brushRef="#br0" contextRef="#ctx0"> 28152 2450 402, 28152 2450 478, 28152 2450 551, 28152 2450 598, 28152 2450 636, 28152 2450 655, 28135 2537 657, 28135 2549 660, 28135 2561 650, 28135 2566 629, 28135 2571 574, 28135 2571 462, 28135 2571 198</trace>
  <trace timeOffset="5738.328" brushRef="#br0" contextRef="#ctx0"> 28212 2265 266, 28212 2265 271, 28212 2265 273, 28212 2265 269, 28215 2346 259, 28219 2355 239, 28227 2360 220, 28232 2367 202, 28237 2368 190, 28247 2368 186, 28251 2368 184, 28260 2368 186, 28267 2363 193, 28270 2360 211, 28275 2358 229, 28275 2358 248, 28275 2358 264, 28275 2358 279, 28277 2373 303, 28277 2397 342, 28277 2429 397, 28277 2466 448, 28273 2501 497, 28270 2539 540, 28269 2573 567, 28269 2603 592, 28269 2631 606, 28269 2651 614, 28269 2660 617, 28269 2667 619, 28269 2667 620, 28269 2667 620, 28269 2667 623, 28269 2668 622, 28269 2673 617, 28260 2680 600, 28238 2684 547, 28208 2689 442, 28170 2689 187</trace>
  <trace timeOffset="6043.3457" brushRef="#br0" contextRef="#ctx0"> 27910 2062 447, 27910 2062 480, 27910 2062 510, 27910 2062 528, 28013 2048 532, 28043 2038 530, 28072 2026 526, 28098 2012 523, 28120 1997 520, 28137 1981 520, 28149 1966 524, 28157 1952 531, 28158 1936 529, 28158 1917 540, 28156 1898 540, 28144 1874 539, 28130 1855 550, 28112 1838 545, 28092 1831 553, 28070 1828 559, 28046 1828 561, 28018 1838 572, 27990 1857 578, 27958 1881 578, 27929 1910 561, 27900 1944 470, 27877 1978 213</trace>
  <trace timeOffset="6570.376" brushRef="#br0" contextRef="#ctx0"> 24063 3286 598, 24063 3286 601, 24063 3286 603, 24063 3286 609, 24063 3286 616, 24063 3286 621, 24063 3286 627, 24144 3227 629, 24193 3224 634, 24252 3221 638, 24326 3217 642, 24414 3217 646, 24515 3212 648, 24630 3207 650, 24754 3205 649, 24888 3200 650, 25030 3197 650, 25176 3195 650, 25328 3193 652, 25483 3193 655, 25640 3193 658, 25798 3193 663, 25955 3197 665, 26114 3202 667, 26276 3209 669, 26438 3217 672, 26602 3226 677, 26769 3234 679, 26939 3241 683, 27111 3250 686, 27281 3258 687, 27450 3266 689, 27618 3273 691, 27778 3280 693, 27933 3288 695, 28082 3294 697, 28222 3300 701, 28351 3305 705, 28469 3310 711, 28574 3317 716, 28665 3323 720, 28746 3332 721, 28812 3339 722, 28869 3347 721, 28912 3352 719, 28948 3360 717, 28970 3367 713, 28987 3372 708, 28996 3376 698, 28999 3377 682, 29003 3380 650, 29003 3380 583, 29003 3380 456, 29003 3380 183</trace>
  <trace timeOffset="6735.3853" brushRef="#br0" contextRef="#ctx0"> 29483 3060 726, 29483 3060 699, 29483 3060 623, 29483 3060 434, 29483 3060 137</trace>
  <trace timeOffset="12054.689" brushRef="#br0" contextRef="#ctx0"> 23995 1924 320, 23995 1924 372, 23995 1924 413, 23995 1924 441, 23995 1924 457, 23995 1924 468, 23995 1924 477, 23995 1924 489, 23995 1924 503, 23995 1924 516, 23995 1946 526, 23995 1964 537, 23995 1978 545, 23995 1990 556, 23995 2005 565, 23995 2010 576, 23995 2017 586, 23994 2021 595, 23994 2027 603, 23994 2031 610, 23994 2038 615, 23994 2038 619, 23992 2038 621, 23992 2044 620, 23991 2048 620, 23989 2062 619, 23988 2080 618, 23988 2098 618, 23988 2123 617, 23988 2147 617, 23988 2164 617, 23988 2184 619, 23988 2196 622, 23988 2203 629, 23988 2210 639, 23988 2210 650, 23988 2210 664, 23988 2210 679, 23988 2213 693, 23988 2213 704, 23988 2213 713, 23988 2213 718, 23985 2209 721, 23976 2196 722, 23965 2177 724, 23954 2157 726, 23944 2135 726, 23931 2115 728, 23923 2092 729, 23914 2069 729, 23906 2046 730, 23903 2029 731, 23900 2010 732, 23900 1998 731, 23900 1985 732, 23900 1973 732, 23900 1961 732, 23900 1951 732, 23900 1946 733, 23904 1937 733, 23908 1934 733, 23914 1927 733, 23920 1921 732, 23926 1916 733, 23933 1912 733, 23941 1909 734, 23950 1906 734, 23960 1901 723, 23976 1896 723, 23991 1892 713, 24011 1886 713, 24031 1880 713, 24051 1874 701, 24074 1869 700, 24097 1864 689, 24122 1862 689, 24147 1859 689, 24173 1855 689, 24200 1852 689, 24229 1848 690, 24259 1843 690, 24291 1838 690, 24326 1831 689, 24362 1823 689, 24397 1814 686, 24431 1802 682, 24466 1789 678, 24499 1777 673, 24528 1764 668, 24556 1752 663, 24580 1743 657, 24595 1735 653, 24606 1733 650, 24611 1731 650, 24611 1731 650, 24611 1730 651, 24611 1730 654, 24612 1730 656, 24614 1730 660, 24615 1728 661, 24616 1728 663, 24618 1728 664, 24619 1728 665, 24621 1728 663, 24622 1728 661, 24624 1728 660, 24625 1727 656, 24627 1727 655, 24628 1727 655, 24630 1727 655, 24631 1727 657, 24633 1727 658, 24635 1727 660, 24635 1727 664, 24637 1727 666, 24637 1727 668, 24637 1727 671, 24638 1727 674, 24638 1727 677, 24638 1727 679, 24640 1727 680, 24640 1727 680, 24640 1727 678, 24640 1730 677, 24640 1745 677, 24640 1769 676, 24640 1801 686, 24640 1835 696, 24640 1867 705, 24640 1898 716, 24640 1928 716, 24640 1949 717, 24640 1969 717, 24640 1981 715, 24640 1992 715, 24641 2005 714, 24641 2009 712, 24642 2014 712, 24642 2014 709, 24642 2014 702, 24642 2014 693, 24642 2014 675, 24644 2017 641, 24644 2017 586, 24644 2017 510, 24647 2017 410, 24647 2009 292, 24647 1998 139</trace>
  <trace timeOffset="12750.7295" brushRef="#br0" contextRef="#ctx0"> 24326 1932 366, 24326 1932 413, 24326 1932 462, 24326 1932 509, 24326 1932 545, 24326 1932 569, 24326 1932 582, 24326 1932 591, 24326 1932 595, 24326 1932 600, 24326 1932 609, 24317 1917 619, 24317 1921 632, 24317 1937 646, 24316 1959 657, 24316 1993 668, 24314 2027 675, 24311 2065 680, 24308 2109 685, 24304 2159 694, 24297 2215 701, 24291 2276 714, 24284 2338 721, 24278 2400 729, 24272 2459 744, 24267 2517 753, 24264 2571 767, 24261 2617 773, 24259 2656 774, 24259 2689 777, 24259 2713 779, 24259 2731 783, 24259 2743 785, 24259 2750 786, 24259 2755 787, 24259 2755 786, 24259 2755 786, 24259 2755 789, 24259 2757 790, 24259 2758 792, 24259 2760 793, 24259 2761 793, 24259 2763 795, 24259 2764 798, 24259 2766 800, 24259 2767 804, 24259 2769 805, 24259 2770 806, 24259 2772 807, 24259 2773 807, 24259 2775 808, 24259 2777 808, 24259 2777 809, 24259 2778 809, 24259 2778 810, 24259 2780 810, 24259 2780 810, 24259 2781 811, 24259 2781 810, 24259 2782 810, 24259 2782 810, 24259 2784 811, 24259 2784 811, 24259 2785 811, 24261 2787 811, 24261 2788 810, 24261 2790 810, 24261 2792 811, 24261 2799 811, 24261 2805 811, 24261 2812 812, 24262 2822 810, 24262 2827 810, 24262 2831 810, 24264 2837 810, 24264 2837 813, 24264 2837 814, 24264 2837 813, 24264 2839 814, 24265 2839 814, 24265 2842 815, 24265 2842 819, 24265 2844 820, 24265 2846 821, 24265 2847 821, 24265 2849 820, 24267 2851 820, 24267 2852 818, 24267 2854 818, 24267 2854 817, 24267 2855 817, 24268 2855 819, 24268 2856 818, 24268 2856 817, 24268 2859 815, 24268 2859 812, 24268 2859 808, 24268 2859 800, 24268 2859 787, 24268 2862 769, 24271 2862 739, 24271 2862 693, 24275 2862 615, 24283 2855 478, 24291 2842 200</trace>
  <trace timeOffset="15396.881" brushRef="#br0" contextRef="#ctx0"> 24618 2080 209, 24618 2080 257, 24618 2080 306, 24618 2080 352, 24618 2080 394, 24618 2080 427, 24618 2080 453, 24618 2080 476, 24618 2080 498, 24618 2080 518, 24618 2066 535, 24618 2065 546, 24618 2063 553, 24618 2062 558, 24618 2056 561, 24618 2051 565, 24622 2042 569, 24633 2031 570, 24640 2022 570, 24650 2012 570, 24656 2005 570, 24662 2000 571, 24670 1993 572, 24673 1990 572, 24677 1983 572, 24680 1978 572, 24682 1973 573, 24685 1971 574, 24685 1971 577, 24685 1969 579, 24685 1969 582, 24686 1968 587, 24686 1966 589, 24686 1964 592, 24687 1963 594, 24687 1961 594, 24687 1961 594, 24687 1961 592, 24687 1961 592, 24687 1961 592, 24687 1963 594, 24687 1971 594, 24687 1983 594, 24687 1995 594, 24689 2005 595, 24692 2014 597, 24696 2024 599, 24700 2031 601, 24703 2034 601, 24709 2041 601, 24713 2042 601, 24716 2044 601, 24721 2046 603, 24721 2046 606, 24721 2046 608, 24721 2046 608, 24722 2046 610, 24728 2046 611, 24732 2046 613, 24736 2046 615, 24741 2046 617, 24741 2046 619, 24741 2046 621, 24741 2046 624, 24742 2044 627, 24742 2042 629, 24742 2041 633, 24744 2039 635, 24744 2039 637, 24744 2038 639, 24744 2038 642, 24744 2038 644, 24744 2038 645, 24744 2038 645, 24744 2038 646, 24744 2041 647, 24744 2046 647, 24742 2051 647, 24741 2056 647, 24741 2056 645, 24741 2056 644, 24741 2056 643, 24741 2057 642, 24741 2059 641, 24741 2060 641, 24741 2062 642, 24741 2063 643, 24741 2065 645, 24741 2066 647, 24741 2068 648, 24741 2068 648, 24741 2069 646, 24741 2069 643, 24741 2071 639, 24741 2073 636, 24741 2080 631, 24741 2086 623, 24741 2096 602, 24741 2107 556, 24741 2111 478, 24741 2119 335, 24745 2121 84</trace>
  <trace timeOffset="59938.43" brushRef="#br0" contextRef="#ctx0"> 19315 9980 246, 19315 9980 277, 19315 9980 310, 19315 9980 340, 19315 9980 365, 19315 9980 387, 19315 9980 407, 19315 9980 430, 19315 9980 455, 19315 9980 481, 19276 9965 507, 19267 9960 529, 19257 9956 548, 19253 9953 564, 19244 9949 580, 19240 9946 595, 19228 9941 611, 19218 9939 623, 19206 9936 635, 19188 9934 644, 19168 9932 650, 19144 9932 656, 19120 9932 663, 19095 9932 671, 19068 9934 679, 19040 9936 686, 19010 9936 694, 18981 9936 699, 18951 9936 704, 18920 9936 710, 18891 9936 716, 18863 9936 722, 18835 9939 728, 18810 9941 732, 18784 9946 737, 18758 9953 740, 18732 9961 742, 18706 9973 744, 18679 9987 744, 18653 10002 745, 18627 10020 745, 18599 10038 745, 18573 10057 745, 18547 10074 747, 18524 10091 747, 18501 10110 747, 18481 10125 747, 18461 10140 747, 18443 10154 748, 18424 10167 748, 18407 10179 748, 18391 10193 749, 18375 10207 750, 18362 10221 751, 18348 10236 751, 18336 10251 751, 18324 10268 751, 18315 10282 752, 18306 10299 752, 18300 10311 754, 18296 10324 754, 18293 10334 754, 18293 10345 753, 18291 10355 751, 18291 10365 751, 18294 10380 751, 18301 10390 750, 18313 10403 751, 18326 10415 752, 18339 10425 752, 18353 10435 753, 18368 10444 753, 18385 10451 753, 18401 10460 754, 18420 10469 756, 18436 10480 757, 18453 10490 759, 18469 10503 757, 18488 10515 757, 18505 10527 755, 18523 10539 755, 18543 10551 756, 18562 10563 756, 18583 10575 757, 18606 10587 759, 18629 10597 759, 18653 10606 760, 18679 10614 761, 18708 10619 762, 18737 10626 763, 18770 10628 765, 18803 10633 768, 18842 10636 769, 18881 10639 771, 18923 10640 773, 18968 10643 774, 19011 10647 776, 19056 10652 777, 19098 10655 777, 19141 10660 777, 19182 10665 777, 19221 10669 778, 19260 10672 779, 19300 10677 780, 19337 10679 781, 19374 10682 782, 19411 10684 783, 19449 10684 785, 19488 10684 787, 19529 10684 790, 19571 10684 792, 19614 10680 794, 19659 10676 797, 19701 10672 801, 19743 10665 802, 19785 10660 802, 19824 10655 803, 19862 10650 802, 19899 10647 802, 19936 10643 803, 19971 10643 803, 20007 10643 803, 20042 10643 804, 20077 10643 803, 20114 10640 804, 20152 10640 804, 20191 10639 804, 20233 10638 805, 20275 10635 805, 20318 10631 806, 20364 10630 807, 20408 10626 807, 20451 10624 808, 20493 10623 807, 20534 10621 807, 20576 10621 807, 20615 10621 808, 20651 10621 810, 20687 10621 811, 20721 10623 812, 20755 10626 812, 20788 10630 813, 20820 10635 813, 20853 10638 815, 20885 10640 815, 20918 10643 816, 20950 10645 818, 20982 10647 818, 21015 10647 820, 21047 10648 822, 21079 10650 823, 21109 10652 823, 21140 10653 823, 21167 10655 822, 21196 10657 822, 21223 10660 825, 21249 10665 825, 21277 10669 827, 21304 10674 828, 21330 10677 828, 21358 10680 830, 21384 10682 830, 21410 10682 830, 21437 10682 832, 21466 10682 832, 21497 10682 832, 21528 10682 834, 21560 10679 834, 21595 10676 834, 21631 10672 834, 21666 10672 833, 21702 10669 833, 21737 10669 834, 21770 10669 836, 21805 10669 837, 21838 10669 837, 21872 10672 838, 21906 10676 837, 21939 10677 837, 21972 10680 838, 22005 10680 838, 22039 10682 839, 22073 10682 839, 22110 10682 837, 22148 10682 838, 22186 10682 838, 22227 10679 838, 22270 10676 839, 22312 10672 840, 22354 10667 839, 22397 10662 840, 22436 10657 840, 22476 10653 841, 22514 10647 843, 22550 10643 844, 22588 10636 843, 22624 10631 844, 22659 10624 843, 22696 10618 844, 22731 10610 844, 22766 10601 844, 22799 10594 845, 22833 10582 845, 22867 10572 845, 22901 10562 845, 22935 10550 846, 22968 10537 846, 23001 10522 848, 23035 10510 845, 23067 10493 850, 23097 10476 847, 23126 10460 847, 23153 10444 847, 23178 10427 843, 23200 10410 844, 23221 10393 843, 23241 10378 845, 23258 10363 847, 23273 10348 849, 23285 10333 848, 23292 10322 850, 23301 10309 852, 23305 10294 854, 23308 10278 861, 23311 10256 862, 23312 10234 863, 23312 10216 863, 23312 10196 861, 23312 10176 862, 23312 10159 864, 23309 10135 865, 23302 10115 866, 23294 10098 868, 23285 10081 867, 23273 10067 868, 23261 10054 869, 23246 10043 869, 23230 10032 869, 23214 10022 869, 23195 10012 869, 23178 10002 869, 23158 9993 869, 23136 9982 869, 23115 9972 867, 23091 9961 867, 23065 9951 866, 23038 9943 866, 23007 9934 866, 22976 9926 866, 22942 9919 865, 22907 9912 865, 22869 9907 864, 22831 9905 865, 22790 9902 866, 22747 9902 866, 22704 9902 866, 22656 9902 865, 22610 9902 865, 22559 9902 864, 22507 9902 865, 22455 9903 864, 22400 9905 864, 22345 9905 865, 22290 9905 864, 22237 9905 864, 22183 9905 864, 22131 9905 865, 22081 9902 865, 22030 9898 865, 21978 9895 865, 21926 9890 865, 21874 9888 865, 21817 9885 865, 21760 9883 865, 21700 9882 865, 21640 9882 864, 21577 9882 864, 21514 9882 864, 21450 9886 863, 21385 9890 863, 21320 9894 863, 21255 9897 863, 21189 9902 863, 21122 9905 863, 21055 9906 863, 20989 9907 863, 20926 9907 862, 20866 9907 863, 20810 9907 863, 20755 9907 862, 20701 9906 862, 20648 9905 862, 20595 9902 862, 20542 9898 863, 20489 9895 864, 20435 9894 864, 20382 9894 864, 20330 9894 864, 20276 9894 864, 20226 9894 864, 20179 9894 865, 20133 9893 865, 20090 9893 865, 20048 9893 863, 20007 9890 863, 19968 9890 864, 19928 9888 864, 19889 9886 865, 19850 9885 865, 19809 9883 864, 19769 9883 864, 19727 9883 863, 19682 9883 862, 19639 9883 863, 19594 9883 862, 19551 9885 862, 19508 9890 862, 19465 9894 860, 19425 9900 859, 19384 9905 856, 19344 9910 852, 19303 9915 844, 19264 9922 829, 19222 9927 806, 19180 9932 761, 19136 9936 674, 19089 9939 479, 19039 9939 176</trace>
  <trace timeOffset="62014.547" brushRef="#br0" contextRef="#ctx0"> 20006 11671 271, 20006 11671 312, 20006 11671 359, 20006 11671 407, 20006 11671 449, 20006 11671 483, 20006 11671 517, 20006 11671 543, 20006 11671 568, 20006 11671 588, 19967 11642 603, 19956 11640 618, 19944 11640 631, 19931 11640 641, 19911 11640 651, 19890 11640 660, 19864 11640 672, 19841 11640 683, 19816 11640 695, 19791 11640 708, 19763 11640 719, 19734 11640 730, 19702 11640 739, 19669 11640 747, 19633 11640 754, 19593 11640 761, 19554 11640 766, 19514 11644 772, 19475 11650 776, 19436 11656 779, 19399 11664 782, 19361 11672 784, 19323 11681 784, 19285 11690 785, 19246 11700 787, 19206 11710 790, 19166 11717 794, 19126 11726 796, 19083 11734 799, 19040 11739 801, 18997 11747 805, 18952 11754 808, 18912 11757 814, 18872 11764 816, 18835 11768 818, 18800 11773 819, 18767 11779 818, 18735 11786 819, 18705 11796 819, 18673 11808 822, 18643 11823 819, 18611 11839 821, 18581 11858 820, 18550 11877 820, 18520 11896 821, 18491 11916 821, 18465 11935 821, 18440 11953 820, 18421 11973 820, 18403 11991 820, 18388 12008 820, 18375 12026 819, 18367 12044 819, 18359 12063 818, 18355 12085 818, 18349 12105 816, 18348 12128 817, 18346 12154 816, 18346 12181 816, 18346 12208 814, 18352 12237 814, 18358 12267 813, 18365 12296 812, 18372 12326 812, 18384 12354 812, 18395 12380 811, 18409 12404 812, 18424 12426 811, 18440 12448 811, 18461 12471 813, 18482 12492 809, 18505 12513 811, 18529 12535 808, 18555 12555 807, 18583 12576 807, 18612 12596 806, 18643 12612 805, 18673 12630 805, 18703 12647 806, 18735 12665 805, 18769 12682 807, 18803 12695 806, 18842 12709 806, 18883 12721 807, 18925 12733 807, 18969 12743 807, 19016 12750 809, 19063 12758 809, 19114 12762 809, 19165 12765 810, 19218 12768 810, 19274 12768 810, 19334 12768 810, 19394 12768 810, 19458 12768 811, 19525 12768 812, 19597 12768 814, 19668 12765 815, 19742 12760 816, 19818 12755 817, 19892 12746 818, 19968 12739 820, 20045 12730 822, 20126 12721 825, 20210 12712 826, 20295 12700 827, 20385 12689 825, 20473 12677 826, 20563 12665 827, 20654 12653 829, 20746 12640 832, 20840 12629 834, 20934 12617 834, 21027 12605 835, 21119 12593 835, 21209 12581 836, 21297 12571 839, 21381 12560 840, 21466 12550 840, 21551 12537 842, 21634 12525 841, 21714 12513 843, 21791 12500 847, 21865 12485 846, 21939 12468 850, 22010 12451 848, 22078 12433 848, 22144 12414 848, 22211 12397 848, 22273 12375 850, 22334 12354 852, 22390 12333 853, 22442 12310 855, 22493 12286 856, 22538 12264 858, 22581 12238 860, 22620 12214 859, 22655 12192 860, 22687 12172 861, 22715 12154 862, 22740 12137 864, 22762 12120 865, 22779 12105 865, 22793 12092 866, 22804 12080 868, 22811 12071 870, 22818 12063 875, 22822 12054 876, 22828 12039 878, 22834 12027 878, 22844 12010 878, 22851 11991 880, 22857 11973 882, 22864 11951 885, 22870 11930 885, 22879 11906 886, 22886 11882 884, 22893 11855 882, 22899 11831 884, 22905 11814 883, 22907 11796 886, 22909 11783 888, 22909 11769 889, 22909 11751 891, 22907 11735 892, 22899 11715 894, 22890 11697 894, 22877 11681 895, 22861 11667 895, 22844 11650 894, 22821 11635 894, 22796 11617 895, 22770 11600 894, 22741 11582 897, 22711 11565 897, 22679 11548 899, 22646 11535 900, 22610 11519 901, 22573 11505 901, 22535 11494 901, 22496 11485 900, 22455 11477 900, 22410 11472 901, 22365 11469 900, 22316 11468 901, 22268 11465 900, 22219 11465 900, 22172 11465 901, 22125 11465 901, 22078 11465 904, 22033 11465 904, 21984 11468 904, 21937 11468 904, 21888 11468 904, 21838 11468 904, 21790 11468 906, 21738 11465 909, 21686 11465 910, 21634 11465 912, 21580 11465 911, 21528 11468 912, 21478 11472 913, 21427 11480 914, 21377 11487 916, 21330 11497 915, 21283 11510 914, 21239 11523 914, 21194 11538 912, 21154 11550 910, 21111 11562 903, 21069 11575 891, 21024 11585 862, 20976 11597 810, 20924 11604 664, 20866 11613 348, 20797 11617 24</trace>
  <trace timeOffset="67090.836" brushRef="#br0" contextRef="#ctx0"> 26450 1553 305, 26450 1553 365, 26450 1553 420, 26450 1553 459, 26450 1553 489, 26450 1553 515, 26450 1553 536, 26360 1502 554, 26344 1497 570, 26327 1494 581, 26311 1492 592, 26294 1489 602, 26276 1489 612, 26259 1485 621, 26240 1482 628, 26218 1480 635, 26197 1477 639, 26174 1472 642, 26151 1467 645, 26127 1464 649, 26101 1460 653, 26074 1456 656, 26043 1451 661, 26012 1448 665, 25978 1446 669, 25942 1443 673, 25906 1439 677, 25872 1438 681, 25837 1438 685, 25802 1438 688, 25767 1438 690, 25731 1438 693, 25694 1438 695, 25656 1438 697, 25618 1438 699, 25581 1438 703, 25542 1438 706, 25506 1438 710, 25470 1438 712, 25433 1438 712, 25397 1438 713, 25358 1438 713, 25318 1439 714, 25274 1441 716, 25228 1444 718, 25178 1448 721, 25125 1451 726, 25070 1456 728, 25014 1463 731, 24959 1470 734, 24904 1480 734, 24855 1489 735, 24806 1499 736, 24759 1511 735, 24715 1523 736, 24671 1537 736, 24630 1551 736, 24589 1564 736, 24550 1578 734, 24510 1593 734, 24472 1608 733, 24436 1623 732, 24397 1639 732, 24358 1656 732, 24317 1673 731, 24277 1690 731, 24234 1708 731, 24193 1727 731, 24154 1745 730, 24114 1762 730, 24074 1777 730, 24038 1789 728, 24002 1804 728, 23967 1818 730, 23931 1831 730, 23900 1845 730, 23869 1860 740, 23840 1875 750, 23813 1890 761, 23788 1906 773, 23765 1922 773, 23742 1937 773, 23720 1956 773, 23701 1973 772, 23683 1993 772, 23665 2017 772, 23648 2039 772, 23633 2065 772, 23618 2094 772, 23604 2123 773, 23593 2155 774, 23583 2188 775, 23574 2221 774, 23566 2252 774, 23560 2282 774, 23555 2309 775, 23552 2329 774, 23551 2351 774, 23551 2370 772, 23551 2388 771, 23551 2411 770, 23554 2431 771, 23558 2449 773, 23564 2469 775, 23572 2488 785, 23580 2510 792, 23589 2535 800, 23597 2559 803, 23609 2584 803, 23619 2606 805, 23631 2629 805, 23643 2652 805, 23655 2673 805, 23669 2696 804, 23683 2718 803, 23700 2738 804, 23716 2760 805, 23737 2781 806, 23759 2804 806, 23783 2827 807, 23808 2849 807, 23836 2871 809, 23865 2895 810, 23894 2917 811, 23924 2939 811, 23956 2960 813, 23986 2981 814, 24017 2999 815, 24047 3018 817, 24074 3035 816, 24102 3052 816, 24129 3067 817, 24158 3084 819, 24188 3098 823, 24220 3110 825, 24257 3123 827, 24296 3133 829, 24340 3144 832, 24384 3154 835, 24431 3165 838, 24478 3177 844, 24525 3188 845, 24572 3197 851, 24619 3205 853, 24665 3214 855, 24711 3224 856, 24754 3234 858, 24799 3242 859, 24844 3253 861, 24890 3263 862, 24935 3275 862, 24982 3285 862, 25030 3294 862, 25078 3305 864, 25127 3313 865, 25175 3323 867, 25225 3332 868, 25277 3341 869, 25329 3348 870, 25384 3355 870, 25442 3362 871, 25501 3367 874, 25565 3372 876, 25632 3377 877, 25701 3381 879, 25770 3387 879, 25841 3389 880, 25912 3394 880, 25981 3398 880, 26051 3403 882, 26119 3408 882, 26186 3413 883, 26253 3420 883, 26320 3425 883, 26386 3430 883, 26450 3435 883, 26514 3439 884, 26576 3445 884, 26639 3450 884, 26703 3455 885, 26766 3457 886, 26831 3462 887, 26899 3465 888, 26968 3468 888, 27037 3471 888, 27106 3473 891, 27173 3476 891, 27238 3477 891, 27300 3479 891, 27361 3479 889, 27417 3481 888, 27472 3484 889, 27522 3487 889, 27569 3489 889, 27615 3492 889, 27660 3496 889, 27705 3499 889, 27748 3502 889, 27793 3505 891, 27835 3505 891, 27878 3505 891, 27923 3505 891, 27968 3505 891, 28013 3502 891, 28058 3497 891, 28101 3491 892, 28141 3485 892, 28180 3481 892, 28218 3473 892, 28254 3467 892, 28287 3459 893, 28321 3452 894, 28351 3445 895, 28381 3435 895, 28409 3427 895, 28436 3422 896, 28462 3413 896, 28486 3406 897, 28510 3396 897, 28533 3387 895, 28558 3376 896, 28582 3364 896, 28606 3352 897, 28631 3337 900, 28657 3320 901, 28683 3303 900, 28709 3283 901, 28735 3263 902, 28760 3241 903, 28785 3217 905, 28809 3193 902, 28832 3170 904, 28854 3146 901, 28873 3124 902, 28892 3103 903, 28908 3080 905, 28925 3057 906, 28940 3033 906, 28955 3006 907, 28971 2980 907, 28988 2951 908, 29007 2919 907, 29023 2888 908, 29042 2854 907, 29057 2822 908, 29072 2790 910, 29087 2760 911, 29100 2731 912, 29113 2702 913, 29123 2672 911, 29136 2641 912, 29145 2613 908, 29154 2584 902, 29160 2555 899, 29165 2530 892, 29168 2503 893, 29168 2479 893, 29168 2456 895, 29165 2434 896, 29156 2409 897, 29146 2385 899, 29134 2360 898, 29120 2331 899, 29106 2302 898, 29088 2273 899, 29071 2244 899, 29054 2215 901, 29036 2184 901, 29017 2157 902, 28999 2130 902, 28981 2106 903, 28964 2083 903, 28948 2063 906, 28932 2044 906, 28917 2026 907, 28903 2007 907, 28890 1990 905, 28874 1973 905, 28858 1954 906, 28840 1936 906, 28821 1917 897, 28802 1899 888, 28782 1880 881, 28760 1862 872, 28740 1843 872, 28718 1823 874, 28694 1806 872, 28669 1784 873, 28644 1763 874, 28617 1740 873, 28591 1719 875, 28563 1698 877, 28536 1678 876, 28510 1659 877, 28486 1642 876, 28462 1627 876, 28439 1613 878, 28416 1601 879, 28394 1590 879, 28374 1579 880, 28352 1567 881, 28331 1556 881, 28310 1546 881, 28289 1534 882, 28269 1523 882, 28250 1513 882, 28229 1504 882, 28209 1494 882, 28189 1485 882, 28166 1477 884, 28141 1468 885, 28114 1458 886, 28086 1448 891, 28056 1436 892, 28024 1424 893, 27992 1412 894, 27959 1402 891, 27926 1392 891, 27893 1384 892, 27859 1376 893, 27823 1370 894, 27786 1365 895, 27748 1361 893, 27712 1358 894, 27677 1355 894, 27644 1354 894, 27615 1352 896, 27589 1349 896, 27564 1345 896, 27541 1342 898, 27521 1337 898, 27499 1330 898, 27476 1323 902, 27453 1315 902, 27431 1310 903, 27407 1305 905, 27382 1301 903, 27355 1298 903, 27326 1294 903, 27294 1291 903, 27259 1288 902, 27223 1285 902, 27183 1284 902, 27144 1284 903, 27103 1284 903, 27059 1284 905, 27014 1284 905, 26965 1284 904, 26918 1284 905, 26871 1284 903, 26826 1284 903, 26779 1285 903, 26731 1288 902, 26683 1293 901, 26632 1298 901, 26581 1301 900, 26532 1306 901, 26483 1310 901, 26437 1313 900, 26389 1315 899, 26343 1320 899, 26294 1323 899, 26247 1327 901, 26200 1330 901, 26153 1335 901, 26110 1339 901, 26069 1342 898, 26029 1345 898, 25993 1349 897, 25958 1349 897, 25925 1350 898, 25895 1350 897, 25866 1352 896, 25840 1354 894, 25822 1355 891, 25805 1355 886, 25793 1356 878, 25786 1356 864, 25782 1356 839, 25782 1356 793, 25780 1356 716, 25780 1356 553, 25775 1356 244</trace>
  <trace timeOffset="68534.92" brushRef="#br0" contextRef="#ctx0"> 24226 9996 397, 24226 9996 427, 24226 9996 467, 24226 9996 511, 24226 9996 545, 24226 9996 570, 24226 9996 581, 24226 9996 585, 24226 9996 588, 24226 9996 591, 24226 9996 598, 24235 10015 609, 24246 10037 619, 24258 10057 631, 24268 10077 641, 24281 10099 650, 24291 10118 657, 24299 10131 665, 24308 10142 673, 24316 10147 681, 24323 10152 693, 24333 10157 706, 24343 10157 723, 24363 10157 740, 24384 10144 757, 24416 10120 770, 24449 10089 782, 24488 10045 792, 24530 9996 798, 24580 9939 804, 24635 9875 805, 24690 9809 808, 24748 9745 809, 24805 9686 808, 24854 9636 810, 24896 9595 810, 24927 9564 808, 24949 9544 806, 24959 9535 802, 24964 9532 797, 24964 9532 792, 24964 9532 784, 24964 9530 777, 24965 9530 769, 24965 9530 760, 24967 9530 752, 24969 9530 740, 24971 9530 726, 24972 9530 702, 24973 9530 670, 24978 9532 616, 24982 9544 532, 24988 9557 394, 24994 9578 149</trace>
  <trace timeOffset="69290.96" brushRef="#br0" contextRef="#ctx0"> 23931 12139 509, 23931 12139 557, 23931 12139 603, 23931 12139 642, 23931 12139 668, 23931 12139 682, 23931 12139 690, 23931 12139 691, 23931 12139 695, 23931 12139 700, 23941 12117 706, 23949 12129 715, 23956 12144 723, 23965 12161 729, 23975 12177 736, 23985 12194 741, 23995 12211 747, 24008 12226 754, 24020 12238 761, 24032 12251 767, 24043 12259 773, 24054 12264 778, 24069 12271 783, 24079 12273 787, 24097 12275 793, 24116 12275 801, 24140 12266 809, 24170 12250 822, 24203 12223 834, 24242 12189 848, 24284 12147 861, 24333 12097 875, 24387 12039 885, 24449 11973 895, 24517 11901 902, 24586 11823 905, 24659 11747 909, 24731 11669 908, 24799 11598 908, 24861 11535 909, 24916 11480 907, 24959 11442 905, 24993 11411 900, 25013 11396 887, 25023 11386 866, 25027 11383 832, 25027 11383 777, 25027 11383 675, 25027 11383 476, 25019 11383 168</trace>
</ink>
</file>

<file path=ppt/ink/ink6.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2427 4509 198, 2427 4509 220, 2427 4509 244, 2427 4509 266, 2427 4509 287, 2427 4509 310, 2427 4509 334, 2427 4509 358, 2427 4509 381, 2427 4509 406, 2404 4458 436, 2402 4454 470, 2399 4450 504, 2398 4446 535, 2397 4441 555, 2395 4437 569, 2395 4437 579, 2394 4436 588, 2394 4436 595, 2394 4436 601, 2392 4434 608, 2392 4434 611, 2391 4434 615, 2391 4434 617, 2389 4434 618, 2389 4434 620, 2389 4434 622, 2389 4434 625, 2389 4446 627, 2389 4467 629, 2389 4492 634, 2389 4515 632, 2389 4539 632, 2389 4566 632, 2389 4593 632, 2391 4625 638, 2392 4662 642, 2392 4705 644, 2392 4748 644, 2392 4792 645, 2392 4841 645, 2392 4890 648, 2388 4942 650, 2385 4998 653, 2379 5054 655, 2374 5111 658, 2366 5170 667, 2357 5228 673, 2346 5285 684, 2336 5339 691, 2327 5395 696, 2317 5447 700, 2310 5501 702, 2303 5557 704, 2298 5612 704, 2295 5670 706, 2291 5729 710, 2288 5787 712, 2287 5845 715, 2284 5898 714, 2284 5949 715, 2284 5997 716, 2284 6045 718, 2284 6092 721, 2284 6136 724, 2284 6178 727, 2284 6220 728, 2287 6263 730, 2290 6306 730, 2295 6350 732, 2300 6394 732, 2305 6440 733, 2311 6485 737, 2316 6532 737, 2323 6578 739, 2327 6624 738, 2331 6671 738, 2336 6716 739, 2339 6762 740, 2343 6806 740, 2348 6850 740, 2351 6892 741, 2354 6934 740, 2357 6975 741, 2360 7017 741, 2362 7059 742, 2363 7103 745, 2363 7145 744, 2365 7186 747, 2365 7227 747, 2366 7267 747, 2369 7306 748, 2372 7343 747, 2375 7380 748, 2379 7415 748, 2385 7446 749, 2389 7475 748, 2394 7499 748, 2397 7515 745, 2401 7530 746, 2407 7545 746, 2411 7554 746, 2418 7570 746, 2423 7579 745, 2427 7587 744, 2434 7599 744, 2440 7611 744, 2450 7628 744, 2459 7645 745, 2466 7660 745, 2473 7674 745, 2483 7691 745, 2492 7706 745, 2498 7718 745, 2506 7729 745, 2515 7741 744, 2524 7752 743, 2534 7763 742, 2545 7771 743, 2557 7778 742, 2573 7785 739, 2592 7790 738, 2611 7795 734, 2631 7802 732, 2644 7804 736, 2660 7810 736, 2676 7814 736, 2693 7820 737, 2713 7828 737, 2733 7836 737, 2752 7843 741, 2771 7853 739, 2790 7863 739, 2810 7870 738, 2830 7879 739, 2852 7887 740, 2876 7893 741, 2902 7899 742, 2931 7903 742, 2962 7907 742, 2992 7911 743, 3024 7914 744, 3056 7917 744, 3086 7922 744, 3118 7925 745, 3150 7929 745, 3182 7934 744, 3213 7940 744, 3247 7947 744, 3279 7954 743, 3310 7962 744, 3342 7972 744, 3374 7981 744, 3406 7991 745, 3439 8000 745, 3472 8010 746, 3508 8020 746, 3544 8028 747, 3584 8035 746, 3626 8042 747, 3670 8047 748, 3715 8051 748, 3761 8055 750, 3808 8058 749, 3857 8060 749, 3906 8063 749, 3954 8066 749, 4004 8067 749, 4055 8072 750, 4104 8075 750, 4158 8081 751, 4211 8087 753, 4263 8092 752, 4318 8096 752, 4373 8101 752, 4426 8104 751, 4481 8107 751, 4534 8110 752, 4588 8114 753, 4643 8117 753, 4701 8121 753, 4757 8124 752, 4815 8126 751, 4874 8131 751, 4931 8136 752, 4989 8144 752, 5047 8153 752, 5105 8165 753, 5161 8175 751, 5219 8186 751, 5276 8197 751, 5333 8206 751, 5391 8216 751, 5450 8226 751, 5508 8234 750, 5569 8243 751, 5632 8249 751, 5693 8254 751, 5755 8257 752, 5816 8257 752, 5875 8258 753, 5936 8258 754, 5996 8258 753, 6055 8258 753, 6114 8258 753, 6172 8258 752, 6229 8258 752, 6286 8260 752, 6339 8263 752, 6392 8264 752, 6443 8266 753, 6494 8268 752, 6543 8269 753, 6591 8272 753, 6638 8274 753, 6685 8275 754, 6734 8276 754, 6780 8276 754, 6831 8276 753, 6880 8276 753, 6928 8275 753, 6975 8272 754, 7020 8269 755, 7065 8266 755, 7105 8263 755, 7145 8261 755, 7183 8261 755, 7220 8261 755, 7256 8261 756, 7289 8261 756, 7321 8261 756, 7351 8261 756, 7382 8261 756, 7411 8263 755, 7439 8263 755, 7467 8263 754, 7496 8263 754, 7523 8263 754, 7552 8263 754, 7582 8263 753, 7613 8260 752, 7643 8254 749, 7674 8248 744, 7704 8240 735, 7733 8229 714, 7762 8219 664, 7789 8201 545, 7814 8179 262</trace>
  <trace timeOffset="3417.1956" brushRef="#br0" contextRef="#ctx0"> 2752 4220 189, 2752 4220 227, 2752 4220 268, 2752 4220 308, 2752 4220 346, 2752 4220 380, 2752 4220 410, 2752 4220 433, 2752 4220 453, 2752 4220 471, 2752 4220 488, 2708 4209 505, 2706 4209 520, 2705 4207 532, 2703 4207 543, 2702 4206 548, 2702 4206 554, 2700 4206 557, 2700 4204 555, 2699 4204 551, 2699 4204 547, 2699 4203 545, 2700 4201 546, 2713 4198 551, 2735 4193 555, 2764 4188 561, 2796 4180 564, 2830 4173 565, 2868 4166 569, 2910 4159 571, 2953 4154 575, 2998 4150 582, 3041 4149 588, 3085 4146 594, 3127 4146 602, 3167 4146 610, 3209 4146 620, 3250 4146 627, 3289 4146 633, 3330 4146 637, 3371 4146 640, 3416 4146 644, 3462 4146 647, 3513 4146 650, 3565 4146 654, 3620 4142 656, 3678 4139 660, 3737 4138 663, 3796 4138 665, 3857 4138 666, 3918 4138 667, 3978 4141 665, 4038 4146 665, 4098 4154 665, 4159 4163 666, 4220 4171 667, 4282 4178 667, 4343 4186 666, 4405 4192 667, 4466 4198 667, 4526 4204 669, 4587 4207 670, 4648 4209 671, 4711 4210 672, 4776 4210 673, 4844 4210 674, 4914 4210 675, 4983 4210 676, 5053 4210 676, 5123 4213 676, 5193 4221 677, 5262 4230 676, 5333 4243 676, 5402 4257 677, 5475 4272 678, 5550 4288 678, 5624 4303 679, 5700 4316 680, 5774 4325 679, 5849 4335 680, 5924 4342 680, 6001 4347 680, 6076 4350 681, 6155 4352 681, 6234 4352 682, 6313 4352 683, 6392 4352 684, 6468 4352 685, 6543 4350 686, 6617 4350 686, 6688 4350 687, 6760 4352 687, 6831 4356 686, 6900 4364 686, 6971 4371 686, 7039 4380 686, 7107 4389 686, 7174 4397 686, 7243 4405 686, 7311 4409 687, 7382 4412 687, 7455 4412 688, 7529 4412 689, 7605 4410 689, 7682 4406 691, 7760 4400 691, 7837 4394 691, 7915 4388 693, 7989 4382 693, 8065 4379 693, 8138 4375 693, 8210 4374 693, 8284 4374 693, 8355 4374 693, 8425 4374 693, 8493 4377 693, 8561 4382 693, 8628 4385 693, 8696 4388 693, 8765 4388 693, 8836 4388 694, 8911 4388 695, 8985 4385 694, 9060 4379 695, 9137 4370 695, 9215 4360 696, 9293 4350 696, 9372 4341 697, 9451 4332 696, 9530 4325 696, 9607 4318 696, 9682 4313 696, 9753 4311 696, 9822 4308 697, 9888 4306 697, 9954 4304 699, 10019 4300 700, 10084 4296 700, 10152 4288 702, 10222 4279 703, 10293 4267 704, 10366 4253 705, 10441 4238 706, 10513 4224 709, 10588 4209 710, 10664 4193 712, 10739 4180 712, 10812 4168 713, 10884 4159 713, 10954 4153 714, 11019 4150 714, 11083 4150 715, 11142 4150 715, 11198 4150 715, 11252 4153 716, 11301 4159 716, 11350 4163 716, 11397 4169 716, 11443 4174 717, 11488 4177 718, 11535 4180 718, 11583 4183 720, 11631 4183 721, 11681 4183 721, 11731 4183 723, 11780 4183 724, 11829 4183 724, 11875 4181 724, 11924 4178 724, 11972 4175 724, 12020 4174 726, 12065 4171 726, 12111 4168 726, 12154 4166 726, 12199 4166 726, 12242 4163 726, 12287 4162 727, 12332 4159 728, 12378 4154 730, 12425 4150 732, 12472 4146 732, 12520 4139 733, 12568 4134 733, 12618 4125 734, 12666 4117 734, 12716 4110 734, 12768 4105 734, 12821 4100 734, 12874 4096 734, 12930 4093 735, 12988 4091 735, 13047 4088 735, 13107 4085 735, 13169 4081 735, 13234 4078 735, 13301 4071 735, 13373 4066 735, 13445 4057 736, 13520 4048 735, 13597 4037 735, 13674 4025 735, 13752 4014 735, 13826 4006 736, 13900 3999 736, 13971 3992 736, 14041 3987 737, 14107 3981 736, 14174 3980 736, 14237 3980 735, 14301 3980 735, 14362 3981 736, 14422 3987 736, 14480 3993 736, 14540 3999 736, 14597 4006 735, 14657 4010 735, 14719 4014 734, 14781 4019 734, 14846 4022 734, 14914 4024 734, 14983 4024 734, 15051 4024 734, 15119 4024 734, 15187 4021 734, 15256 4016 735, 15325 4012 735, 15391 4007 736, 15458 4002 736, 15521 3999 735, 15584 3996 735, 15644 3995 734, 15702 3993 734, 15757 3993 734, 15807 3993 733, 15857 3993 734, 15904 3995 734, 15948 3999 734, 15992 4001 734, 16035 4004 734, 16076 4007 734, 16117 4010 734, 16157 4013 734, 16201 4017 734, 16241 4021 733, 16283 4025 732, 16325 4028 732, 16364 4034 732, 16402 4041 732, 16439 4048 733, 16474 4056 732, 16509 4062 732, 16540 4068 732, 16574 4075 732, 16607 4083 731, 16639 4088 732, 16671 4095 731, 16701 4100 732, 16733 4105 732, 16763 4110 731, 16795 4117 732, 16827 4121 732, 16859 4127 732, 16891 4130 733, 16925 4134 733, 16958 4137 732, 16991 4139 733, 17025 4141 733, 17060 4142 734, 17096 4143 736, 17131 4146 737, 17168 4146 738, 17203 4149 737, 17236 4150 736, 17269 4151 735, 17302 4154 734, 17333 4158 734, 17365 4160 735, 17395 4163 735, 17427 4166 735, 17460 4169 735, 17495 4171 735, 17532 4171 734, 17568 4171 734, 17605 4171 734, 17639 4171 736, 17673 4171 736, 17704 4169 737, 17733 4166 737, 17759 4166 736, 17785 4162 737, 17808 4159 737, 17832 4156 738, 17858 4153 739, 17885 4150 738, 17917 4149 738, 17952 4146 738, 17992 4141 739, 18035 4134 739, 18084 4127 739, 18135 4117 740, 18192 4109 740, 18252 4100 741, 18313 4088 741, 18374 4075 742, 18435 4063 742, 18492 4051 743, 18547 4041 742, 18599 4031 743, 18646 4024 743, 18692 4017 743, 18732 4013 743, 18770 4009 743, 18807 4007 744, 18841 4006 743, 18874 4006 744, 18906 4006 744, 18937 4006 744, 18969 4006 745, 19000 4006 745, 19032 4009 745, 19063 4012 747, 19097 4013 747, 19131 4014 748, 19166 4014 748, 19205 4016 747, 19244 4016 747, 19283 4016 747, 19325 4016 747, 19367 4016 747, 19409 4016 748, 19451 4016 747, 19491 4016 748, 19531 4016 748, 19571 4016 748, 19607 4016 749, 19643 4016 749, 19676 4019 749, 19711 4022 749, 19744 4025 749, 19779 4028 750, 19815 4031 750, 19851 4036 750, 19887 4039 751, 19925 4043 750, 19964 4046 753, 20000 4051 753, 20035 4052 753, 20068 4056 753, 20103 4056 752, 20138 4056 752, 20175 4056 753, 20213 4056 753, 20253 4057 753, 20298 4059 753, 20341 4062 753, 20389 4064 753, 20435 4068 753, 20484 4074 753, 20532 4079 753, 20580 4088 753, 20626 4095 754, 20672 4103 753, 20715 4110 753, 20755 4117 754, 20791 4122 752, 20824 4129 752, 20853 4134 753, 20879 4138 752, 20895 4141 754, 20911 4146 754, 20920 4146 754, 20924 4149 754, 20933 4151 754, 20937 4153 755, 20941 4154 755, 20946 4156 755, 20950 4158 755, 20955 4159 754, 20963 4163 754, 20972 4166 754, 20978 4171 755, 20985 4175 755, 20988 4177 755, 20998 4181 754, 21005 4186 752, 21012 4191 752, 21025 4198 752, 21032 4203 753, 21040 4209 754, 21047 4213 755, 21055 4220 756, 21063 4224 756, 21072 4228 756, 21079 4233 756, 21089 4235 754, 21098 4241 754, 21108 4242 754, 21119 4245 754, 21132 4245 755, 21155 4245 755, 21178 4245 754, 21212 4245 754, 21245 4238 755, 21281 4235 754, 21319 4228 756, 21361 4223 756, 21400 4216 755, 21439 4210 755, 21479 4206 754, 21517 4201 753, 21553 4198 753, 21586 4196 752, 21620 4196 753, 21650 4195 752, 21682 4193 751, 21712 4193 751, 21741 4193 751, 21771 4193 752, 21802 4193 754, 21832 4193 755, 21864 4193 755, 21896 4193 755, 21929 4196 754, 21963 4200 754, 21997 4206 754, 22030 4212 754, 22063 4218 755, 22095 4225 754, 22125 4231 753, 22154 4235 753, 22182 4242 751, 22206 4247 751, 22231 4250 751, 22256 4255 751, 22283 4257 755, 22311 4260 756, 22339 4263 757, 22370 4264 757, 22402 4267 757, 22433 4271 757, 22465 4274 759, 22497 4277 757, 22527 4280 757, 22558 4284 756, 22585 4286 754, 22611 4291 754, 22634 4296 754, 22653 4301 754, 22668 4306 755, 22681 4313 755, 22690 4316 756, 22701 4318 756, 22711 4323 756, 22720 4325 756, 22731 4328 756, 22740 4332 755, 22750 4335 756, 22756 4337 756, 22764 4338 756, 22769 4339 757, 22773 4341 756, 22779 4342 756, 22785 4345 756, 22789 4345 756, 22798 4348 757, 22810 4356 756, 22819 4364 757, 22831 4375 757, 22841 4389 757, 22853 4403 757, 22863 4417 759, 22872 4430 759, 22880 4441 759, 22887 4451 759, 22895 4463 757, 22905 4478 760, 22915 4495 759, 22925 4512 762, 22936 4531 760, 22947 4549 759, 22957 4567 759, 22967 4588 759, 22976 4609 760, 22984 4633 761, 22990 4659 764, 22997 4691 764, 23003 4725 766, 23009 4761 767, 23013 4800 769, 23018 4841 769, 23022 4881 771, 23027 4922 771, 23032 4959 772, 23036 4998 772, 23041 5032 775, 23045 5066 776, 23049 5098 778, 23054 5128 782, 23059 5160 782, 23064 5192 786, 23068 5225 786, 23072 5259 789, 23075 5292 790, 23078 5325 792, 23081 5361 792, 23083 5395 792, 23083 5430 793, 23083 5465 793, 23083 5499 794, 23083 5532 794, 23083 5564 796, 23083 5594 797, 23083 5623 799, 23083 5646 800, 23083 5666 802, 23083 5685 803, 23083 5707 804, 23083 5726 805, 23083 5748 807, 23083 5768 807, 23083 5790 809, 23083 5813 814, 23081 5842 813, 23078 5871 817, 23075 5900 816, 23072 5932 815, 23068 5961 817, 23062 5992 817, 23056 6021 818, 23049 6053 818, 23042 6082 819, 23035 6109 819, 23029 6136 820, 23022 6161 821, 23016 6188 821, 23010 6213 822, 23006 6241 823, 23000 6268 823, 22996 6295 825, 22989 6324 825, 22984 6353 826, 22978 6379 828, 22971 6406 829, 22965 6430 829, 22955 6452 828, 22948 6472 830, 22939 6492 828, 22929 6512 832, 22924 6526 829, 22916 6539 828, 22912 6549 828, 22907 6558 825, 22901 6568 822, 22898 6573 816, 22892 6578 802, 22887 6580 773, 22883 6582 714, 22872 6582 579, 22860 6580 280</trace>
  <trace timeOffset="6465.3696" brushRef="#br0" contextRef="#ctx0"> 7924 8158 338, 7924 8158 370, 7924 8158 403, 7924 8158 436, 7924 8158 467, 7924 8158 490, 7924 8158 510, 7924 8158 523, 7924 8158 532, 7924 8158 538, 7924 8158 543, 7922 8146 551, 7922 8146 559, 7925 8146 569, 7937 8146 578, 7954 8149 585, 7976 8157 591, 7996 8165 597, 8019 8173 606, 8042 8182 615, 8068 8189 627, 8094 8194 639, 8123 8199 648, 8155 8201 657, 8187 8201 663, 8221 8201 664, 8256 8201 667, 8292 8201 668, 8327 8197 670, 8364 8194 673, 8398 8190 674, 8431 8187 676, 8464 8186 677, 8498 8186 678, 8530 8186 679, 8561 8186 680, 8592 8186 681, 8622 8186 682, 8651 8186 684, 8681 8189 685, 8713 8190 686, 8745 8194 687, 8780 8195 688, 8814 8197 690, 8853 8197 693, 8894 8197 695, 8934 8197 697, 8978 8197 699, 9018 8195 701, 9059 8192 702, 9098 8189 704, 9132 8185 705, 9166 8182 709, 9196 8178 711, 9226 8175 713, 9255 8173 713, 9283 8172 715, 9309 8170 717, 9335 8165 719, 9357 8161 723, 9378 8157 723, 9398 8149 726, 9416 8141 726, 9436 8131 727, 9454 8119 729, 9474 8104 732, 9492 8087 733, 9510 8069 736, 9528 8049 738, 9546 8028 742, 9563 8007 744, 9579 7983 748, 9594 7961 752, 9605 7938 754, 9617 7917 757, 9625 7896 761, 9631 7873 766, 9637 7853 765, 9644 7829 769, 9648 7807 765, 9651 7793 766, 9656 7775 768, 9660 7756 769, 9666 7736 770, 9674 7713 769, 9682 7686 770, 9692 7662 770, 9705 7636 770, 9717 7611 770, 9732 7585 770, 9747 7559 769, 9763 7533 770, 9779 7510 768, 9796 7490 768, 9812 7471 767, 9829 7454 768, 9845 7439 767, 9861 7425 767, 9877 7415 766, 9896 7404 765, 9914 7395 764, 9932 7386 763, 9951 7378 762, 9968 7372 762, 9987 7368 761, 10007 7365 761, 10027 7362 761, 10049 7358 760, 10072 7356 759, 10095 7354 757, 10119 7354 756, 10142 7354 755, 10166 7354 755, 10191 7354 756, 10217 7354 756, 10243 7354 757, 10270 7354 756, 10298 7354 757, 10327 7354 757, 10357 7354 757, 10387 7354 759, 10419 7353 759, 10453 7351 759, 10491 7347 759, 10530 7343 759, 10571 7339 759, 10616 7335 759, 10661 7331 759, 10708 7324 759, 10756 7320 761, 10808 7313 760, 10861 7308 761, 10916 7304 761, 10972 7302 760, 11028 7299 760, 11083 7296 760, 11138 7296 760, 11192 7295 761, 11246 7295 761, 11301 7294 761, 11357 7294 761, 11414 7294 762, 11472 7294 763, 11529 7294 763, 11590 7292 764, 11651 7292 764, 11713 7292 764, 11774 7291 764, 11836 7289 764, 11900 7287 765, 11962 7285 765, 12025 7282 765, 12091 7278 765, 12154 7275 765, 12222 7272 765, 12287 7270 765, 12352 7265 765, 12416 7265 765, 12481 7262 766, 12546 7260 766, 12611 7256 767, 12680 7253 767, 12750 7248 768, 12822 7243 769, 12897 7238 769, 12971 7234 770, 13047 7230 770, 13123 7225 771, 13198 7222 771, 13273 7219 771, 13348 7216 773, 13421 7213 774, 13496 7210 776, 13567 7207 777, 13639 7204 777, 13710 7203 777, 13779 7199 778, 13847 7195 778, 13915 7192 780, 13986 7186 778, 14057 7178 781, 14128 7171 779, 14203 7161 782, 14278 7152 784, 14356 7141 785, 14431 7132 786, 14508 7122 787, 14583 7113 787, 14658 7106 787, 14732 7099 790, 14805 7093 790, 14879 7088 792, 14954 7086 792, 15025 7082 792, 15096 7079 793, 15167 7078 793, 15236 7077 793, 15306 7077 794, 15376 7074 794, 15447 7071 795, 15520 7069 795, 15595 7066 795, 15670 7061 795, 15747 7057 796, 15824 7051 797, 15903 7045 798, 15981 7037 800, 16061 7029 801, 16141 7022 801, 16223 7014 803, 16303 7009 804, 16384 7002 806, 16461 6996 804, 16535 6992 804, 16606 6989 805, 16675 6987 805, 16743 6987 808, 16809 6987 810, 16876 6985 809, 16942 6985 810, 17011 6984 812, 17081 6982 815, 17152 6979 820, 17223 6975 822, 17298 6970 823, 17372 6965 825, 17448 6957 823, 17524 6949 823, 17600 6941 822, 17674 6933 822, 17746 6927 822, 17814 6920 823, 17879 6914 825, 17941 6911 825, 18001 6907 825, 18058 6904 825, 18113 6903 826, 18167 6903 825, 18221 6903 827, 18272 6902 827, 18323 6902 827, 18371 6900 828, 18418 6897 826, 18463 6895 827, 18508 6892 826, 18552 6887 826, 18596 6882 827, 18640 6875 827, 18683 6870 826, 18728 6863 827, 18771 6855 828, 18816 6847 829, 18863 6841 834, 18912 6835 835, 18959 6829 836, 19007 6825 837, 19053 6822 837, 19098 6818 838, 19143 6817 841, 19185 6815 842, 19227 6814 843, 19269 6811 843, 19309 6810 841, 19350 6808 842, 19393 6806 842, 19435 6805 843, 19480 6803 844, 19523 6803 844, 19569 6803 846, 19616 6803 846, 19662 6803 846, 19707 6800 846, 19751 6799 843, 19795 6798 843, 19837 6796 844, 19879 6795 844, 19921 6793 846, 19964 6791 847, 20005 6791 849, 20045 6791 850, 20087 6791 850, 20129 6791 851, 20172 6791 851, 20216 6791 850, 20261 6791 850, 20307 6791 850, 20350 6791 850, 20396 6791 851, 20438 6791 854, 20482 6791 854, 20521 6791 854, 20560 6791 854, 20597 6791 852, 20633 6791 852, 20667 6791 852, 20700 6791 852, 20730 6791 852, 20761 6791 852, 20790 6791 852, 20818 6791 853, 20847 6791 852, 20876 6791 852, 20907 6791 851, 20938 6791 851, 20972 6791 852, 21006 6791 853, 21041 6791 854, 21077 6791 854, 21115 6791 853, 21151 6791 854, 21187 6788 855, 21223 6786 856, 21260 6784 860, 21297 6781 861, 21330 6777 862, 21362 6771 861, 21391 6769 860, 21418 6767 860, 21442 6766 859, 21466 6766 860, 21489 6766 860, 21511 6766 860, 21533 6766 863, 21556 6766 863, 21579 6766 863, 21603 6767 864, 21627 6767 862, 21653 6767 862, 21679 6769 864, 21705 6769 864, 21729 6769 865, 21754 6769 864, 21770 6769 863, 21789 6769 863, 21806 6769 863, 21819 6769 863, 21838 6769 864, 21857 6767 865, 21867 6766 864, 21885 6764 864, 21904 6762 865, 21916 6762 866, 21936 6762 869, 21954 6762 869, 21974 6762 869, 21998 6762 868, 22020 6762 868, 22042 6764 868, 22065 6766 869, 22088 6767 870, 22111 6767 870, 22136 6767 871, 22162 6767 870, 22188 6767 870, 22215 6767 870, 22242 6766 871, 22270 6764 873, 22297 6761 874, 22325 6759 877, 22353 6757 877, 22380 6754 876, 22406 6750 877, 22433 6747 874, 22459 6747 874, 22484 6747 874, 22510 6747 873, 22533 6747 875, 22559 6747 875, 22585 6747 875, 22610 6747 875, 22634 6747 875, 22658 6747 876, 22682 6747 878, 22705 6747 878, 22730 6749 878, 22754 6749 877, 22778 6750 876, 22802 6750 876, 22825 6750 877, 22850 6750 877, 22872 6750 878, 22889 6750 877, 22907 6749 878, 22925 6745 878, 22938 6745 878, 22955 6742 880, 22968 6740 879, 22980 6740 879, 22992 6740 879, 22999 6740 879, 23010 6738 879, 23018 6738 880, 23030 6738 879, 23044 6738 879, 23056 6738 879, 23068 6738 878, 23078 6738 878, 23091 6738 879, 23097 6738 878, 23107 6738 880, 23113 6738 880, 23120 6737 882, 23126 6737 886, 23126 6737 888, 23130 6733 891, 23135 6732 894, 23139 6730 896, 23145 6728 899, 23149 6725 904, 23153 6724 906, 23156 6721 908, 23162 6715 909, 23165 6713 909, 23169 6705 909, 23175 6696 909, 23181 6689 910, 23185 6682 909, 23187 6678 909, 23191 6668 909, 23192 6664 909, 23195 6652 909, 23198 6641 910, 23200 6629 910, 23201 6617 910, 23201 6602 910, 23201 6582 910, 23200 6561 910, 23195 6537 907, 23190 6518 909, 23184 6499 906, 23178 6486 908, 23171 6472 905, 23166 6464 905, 23161 6454 906, 23155 6445 905, 23150 6435 909, 23145 6425 909, 23142 6416 908, 23139 6408 908, 23138 6403 907, 23135 6392 907, 23133 6387 906, 23132 6382 905, 23129 6372 904, 23127 6367 903, 23126 6362 904, 23123 6350 903, 23123 6345 902, 23121 6339 899, 23121 6327 894, 23121 6315 887, 23121 6295 875, 23121 6263 853, 23121 6224 812, 23129 6171 709, 23136 6101 402, 23150 6012 69</trace>
  <trace timeOffset="21973.256" brushRef="#br0" contextRef="#ctx0"> 21135 8204 600, 21135 8204 649, 21135 8204 689, 21152 8110 721, 21163 8075 741, 21178 8039 754, 21194 8006 760, 21215 7974 764, 21238 7945 765, 21261 7918 766, 21287 7897 768, 21313 7881 769, 21337 7870 770, 21363 7864 768, 21388 7864 766, 21413 7868 763, 21437 7888 760, 21459 7915 757, 21478 7952 753, 21489 7993 748, 21495 8039 743, 21495 8089 738, 21495 8136 737, 21488 8186 735, 21478 8231 736, 21465 8271 736, 21452 8306 737, 21439 8335 737, 21430 8352 739, 21424 8365 741, 21423 8369 743, 21423 8369 746, 21421 8369 749, 21421 8369 752, 21421 8369 755, 21421 8369 759, 21421 8361 760, 21424 8339 763, 21433 8308 764, 21443 8271 766, 21456 8226 768, 21469 8178 771, 21483 8126 771, 21497 8075 774, 21511 8023 773, 21524 7974 775, 21536 7929 777, 21547 7890 776, 21556 7856 780, 21562 7836 778, 21566 7821 781, 21569 7817 783, 21569 7817 783, 21569 7815 781, 21570 7815 779, 21572 7828 779, 21573 7850 775, 21575 7888 779, 21575 7935 778, 21575 7986 777, 21569 8040 778, 21562 8092 777, 21556 8136 778, 21551 8177 777, 21549 8208 778, 21547 8229 778, 21547 8249 778, 21547 8266 778, 21547 8276 779, 21553 8291 779, 21560 8303 781, 21566 8311 781, 21580 8320 780, 21594 8327 781, 21612 8329 781, 21635 8332 780, 21660 8332 778, 21685 8332 774, 21709 8332 767, 21735 8325 754, 21760 8318 731, 21784 8308 693, 21805 8301 633, 21819 8296 538, 21834 8289 384, 21848 8276 118</trace>
  <trace timeOffset="22609.293" brushRef="#br0" contextRef="#ctx0"> 22811 8029 463, 22811 8029 526, 22811 8029 581, 22811 8029 625, 22811 8029 657, 22811 8029 682, 22811 8029 699, 22811 8029 713, 22811 8029 724, 22811 8029 731, 22811 8029 739, 22815 8003 749, 22828 7996 759, 22851 7989 768, 22879 7981 775, 22913 7974 779, 22955 7965 782, 23001 7954 785, 23052 7945 786, 23104 7937 790, 23158 7929 790, 23210 7922 790, 23259 7917 790, 23304 7915 787, 23343 7915 786, 23375 7915 783, 23396 7915 779, 23412 7917 776, 23424 7920 771, 23428 7922 765, 23432 7925 759, 23432 7925 752, 23432 7925 742, 23432 7925 726, 23432 7925 693, 23432 7928 633, 23431 7929 543, 23417 7929 406, 23398 7929 209</trace>
  <trace timeOffset="22887.309" brushRef="#br0" contextRef="#ctx0"> 23103 7664 425, 23103 7664 460, 23103 7664 515, 23103 7664 571, 23147 7741 620, 23158 7781 658, 23166 7827 681, 23174 7876 701, 23181 7925 718, 23184 7978 732, 23187 8029 744, 23188 8078 751, 23188 8124 759, 23188 8165 760, 23188 8206 765, 23188 8240 768, 23188 8274 771, 23188 8301 776, 23188 8322 779, 23187 8340 780, 23185 8354 782, 23185 8366 781, 23185 8378 781, 23185 8383 781, 23185 8390 777, 23185 8393 770, 23185 8397 752, 23188 8401 716, 23191 8406 657, 23192 8406 564, 23197 8398 416, 23201 8383 145</trace>
  <trace timeOffset="23113.322" brushRef="#br0" contextRef="#ctx0"> 23483 7860 312, 23483 7860 352, 23432 7981 405, 23406 8040 462, 23380 8097 512, 23355 8149 551, 23333 8197 571, 23309 8236 581, 23291 8268 582, 23273 8291 582, 23262 8308 580, 23255 8315 576, 23247 8322 563, 23244 8323 532, 23235 8323 466, 23226 8323 349, 23215 8318 154</trace>
  <trace timeOffset="23406.338" brushRef="#br0" contextRef="#ctx0"> 23032 7782 433, 23032 7782 487, 23032 7782 545, 23032 7782 598, 23032 7782 639, 23032 7782 668, 23032 7782 685, 23032 7782 697, 23032 7782 710, 23032 7782 716, 23032 7782 727, 23117 7863 731, 23133 7891 736, 23152 7922 740, 23171 7954 742, 23192 7990 745, 23215 8028 746, 23240 8067 749, 23265 8108 750, 23288 8148 752, 23311 8185 753, 23331 8221 755, 23349 8253 755, 23364 8281 756, 23379 8307 756, 23392 8328 756, 23404 8349 754, 23411 8361 754, 23422 8371 754, 23428 8378 752, 23437 8381 750, 23446 8386 745, 23457 8386 733, 23472 8386 714, 23484 8385 679, 23500 8376 618, 23512 8368 523, 23519 8357 364, 23522 8345 99</trace>
  <trace timeOffset="24005.373" brushRef="#br0" contextRef="#ctx0"> 24339 7783 472, 24339 7783 489, 24339 7783 520, 24339 7783 556, 24322 7868 591, 24320 7888 617, 24320 7907 636, 24320 7918 649, 24322 7935 661, 24331 7945 674, 24337 7950 686, 24352 7953 698, 24372 7953 708, 24397 7947 714, 24427 7932 716, 24459 7914 715, 24491 7893 714, 24522 7870 715, 24554 7844 713, 24585 7817 717, 24614 7790 719, 24641 7763 723, 24665 7732 729, 24686 7702 734, 24706 7671 740, 24724 7640 747, 24739 7608 756, 24753 7582 764, 24765 7559 772, 24773 7542 780, 24777 7533 789, 24780 7530 796, 24780 7530 801, 24780 7530 805, 24782 7545 808, 24783 7571 811, 24783 7611 814, 24783 7661 819, 24783 7715 825, 24777 7778 828, 24773 7843 835, 24768 7911 838, 24764 7981 840, 24762 8047 845, 24762 8110 848, 24762 8168 852, 24762 8218 853, 24767 8261 856, 24773 8300 858, 24777 8335 861, 24780 8366 863, 24783 8393 865, 24784 8420 865, 24784 8442 866, 24784 8467 869, 24784 8490 868, 24777 8515 874, 24768 8540 873, 24754 8565 873, 24739 8588 874, 24722 8611 871, 24705 8630 871, 24685 8649 872, 24667 8664 872, 24648 8678 873, 24635 8685 873, 24621 8690 871, 24612 8695 871, 24601 8695 870, 24592 8695 868, 24586 8693 864, 24579 8688 855, 24576 8678 842, 24570 8661 825, 24570 8646 800, 24570 8624 760, 24572 8601 686, 24582 8580 554, 24589 8555 265</trace>
  <trace timeOffset="25742.473" brushRef="#br0" contextRef="#ctx0"> 21011 8739 323, 21011 8739 390, 21011 8739 466, 21011 8739 537, 21011 8739 597, 21011 8739 643, 21011 8739 679, 21011 8739 706, 21093 8697 730, 21113 8695 751, 21134 8695 768, 21164 8695 785, 21193 8697 802, 21223 8705 818, 21257 8712 832, 21291 8722 844, 21332 8732 853, 21372 8744 861, 21418 8758 867, 21468 8771 872, 21523 8785 877, 21582 8797 882, 21646 8808 885, 21714 8816 888, 21787 8825 889, 21864 8828 892, 21948 8833 894, 22034 8836 895, 22128 8838 896, 22227 8840 897, 22329 8840 896, 22433 8844 897, 22540 8847 899, 22647 8850 899, 22757 8855 899, 22866 8860 898, 22974 8869 897, 23081 8876 897, 23188 8886 897, 23292 8896 898, 23398 8906 898, 23500 8913 898, 23604 8918 896, 23707 8922 895, 23810 8923 895, 23914 8923 895, 24017 8923 895, 24119 8920 895, 24220 8915 895, 24320 8908 894, 24417 8903 894, 24510 8898 894, 24598 8894 892, 24682 8893 892, 24761 8891 891, 24835 8891 891, 24904 8891 891, 24972 8891 891, 25036 8891 891, 25096 8891 891, 25156 8891 891, 25213 8890 891, 25269 8889 891, 25324 8886 889, 25378 8881 889, 25430 8876 888, 25480 8869 887, 25526 8860 887, 25569 8852 887, 25608 8844 888, 25641 8835 889, 25669 8826 891, 25686 8820 891, 25702 8814 891, 25711 8811 892, 25718 8805 894, 25730 8794 897, 25738 8781 899, 25749 8763 901, 25760 8739 900, 25770 8715 901, 25782 8686 901, 25795 8656 902, 25809 8621 902, 25824 8585 902, 25838 8545 904, 25851 8501 901, 25861 8454 901, 25870 8405 898, 25876 8351 895, 25880 8296 896, 25880 8239 895, 25880 8182 896, 25877 8122 896, 25870 8063 895, 25861 8006 891, 25854 7949 891, 25844 7896 891, 25835 7843 885, 25828 7790 888, 25821 7739 884, 25814 7689 883, 25809 7638 883, 25805 7587 881, 25801 7541 881, 25795 7497 883, 25789 7454 884, 25780 7417 885, 25773 7382 887, 25763 7348 885, 25750 7320 887, 25737 7292 887, 25721 7265 889, 25705 7240 891, 25686 7214 889, 25669 7189 892, 25647 7164 891, 25627 7141 892, 25607 7117 893, 25585 7096 894, 25564 7077 894, 25542 7054 894, 25520 7035 892, 25495 7016 892, 25468 6996 891, 25439 6979 891, 25407 6963 891, 25373 6949 891, 25333 6936 891, 25292 6927 891, 25247 6917 891, 25195 6912 891, 25140 6909 892, 25079 6907 891, 25014 6907 892, 24945 6907 892, 24873 6907 893, 24802 6907 893, 24729 6907 894, 24657 6907 894, 24588 6907 895, 24518 6902 896, 24449 6897 898, 24381 6892 898, 24317 6888 899, 24257 6884 899, 24199 6879 899, 24145 6875 899, 24096 6875 899, 24048 6875 899, 24003 6875 900, 23959 6875 900, 23915 6878 900, 23872 6882 901, 23829 6887 901, 23786 6890 903, 23742 6892 904, 23695 6895 905, 23648 6897 907, 23599 6897 909, 23549 6897 910, 23498 6897 911, 23444 6897 912, 23388 6897 912, 23331 6895 912, 23272 6895 913, 23210 6895 913, 23145 6895 913, 23080 6895 913, 23016 6895 913, 22953 6900 913, 22890 6907 913, 22830 6912 915, 22770 6920 915, 22710 6927 916, 22650 6934 916, 22590 6940 915, 22529 6946 916, 22467 6953 917, 22403 6958 917, 22336 6965 918, 22271 6970 919, 22204 6975 917, 22137 6979 919, 22069 6985 921, 22002 6990 922, 21933 6996 926, 21864 7000 928, 21794 7005 930, 21726 7009 933, 21660 7013 933, 21597 7019 934, 21538 7025 935, 21483 7031 935, 21434 7039 934, 21389 7046 935, 21348 7054 933, 21310 7062 933, 21274 7071 933, 21238 7082 932, 21203 7095 932, 21169 7108 932, 21132 7124 934, 21096 7141 934, 21058 7157 937, 21020 7177 935, 20979 7196 936, 20938 7219 934, 20897 7243 933, 20858 7267 934, 20818 7292 933, 20781 7318 932, 20742 7345 931, 20707 7374 929, 20672 7404 928, 20641 7436 929, 20610 7471 929, 20583 7507 930, 20560 7544 929, 20541 7582 930, 20524 7620 929, 20509 7657 930, 20496 7697 929, 20486 7738 929, 20477 7778 931, 20467 7821 932, 20460 7865 934, 20453 7910 934, 20447 7953 933, 20440 7998 931, 20435 8043 930, 20433 8089 930, 20431 8133 929, 20430 8179 930, 20430 8226 929, 20430 8269 929, 20434 8313 928, 20441 8357 928, 20453 8398 927, 20466 8438 925, 20480 8475 927, 20496 8511 924, 20513 8545 926, 20529 8574 927, 20548 8603 926, 20567 8629 926, 20584 8653 925, 20603 8678 925, 20621 8705 924, 20639 8731 926, 20659 8759 925, 20678 8786 926, 20697 8815 926, 20716 8844 926, 20736 8874 926, 20758 8899 929, 20778 8923 928, 20803 8943 928, 20829 8961 928, 20859 8976 927, 20892 8987 927, 20931 8994 928, 20972 9000 929, 21015 9002 930, 21061 9002 931, 21108 9002 930, 21157 9002 931, 21203 8999 930, 21249 8995 930, 21293 8993 929, 21336 8990 929, 21375 8988 929, 21411 8988 927, 21447 8988 927, 21478 8988 924, 21508 8988 914, 21534 8988 897, 21562 8988 870, 21586 8988 822, 21614 8984 713, 21640 8970 404, 21670 8949 73</trace>
  <trace timeOffset="48893.797" brushRef="#br0" contextRef="#ctx0"> 21450 7542 281, 21450 7542 320, 21450 7542 357, 21450 7542 387, 21450 7542 408, 21450 7542 424, 21450 7542 431, 21450 7542 434, 21450 7542 437, 21450 7542 439, 21449 7532 442, 21453 7532 445, 21462 7533 447, 21472 7539 450, 21480 7545 455, 21488 7552 460, 21494 7557 472, 21497 7561 489, 21500 7564 510, 21504 7567 533, 21508 7568 559, 21512 7570 583, 21517 7571 609, 21526 7571 631, 21534 7571 648, 21547 7565 663, 21563 7556 670, 21579 7544 675, 21595 7533 677, 21614 7521 678, 21632 7510 678, 21650 7499 678, 21667 7490 678, 21685 7482 677, 21697 7475 675, 21712 7470 673, 21726 7465 670, 21741 7458 661, 21761 7452 647, 21779 7444 608, 21799 7435 533, 21819 7420 360, 21843 7407 93</trace>
  <trace timeOffset="49443.83" brushRef="#br0" contextRef="#ctx0"> 24687 7306 389, 24687 7306 399, 24687 7306 410, 24687 7306 421, 24687 7306 432, 24687 7306 445, 24687 7306 465, 24687 7306 495, 24687 7306 533, 24754 7388 572, 24770 7390 607, 24790 7390 635, 24817 7388 656, 24844 7375 673, 24873 7357 685, 24903 7338 694, 24933 7313 701, 24962 7289 705, 24990 7263 706, 25016 7238 708, 25036 7216 708, 25052 7195 708, 25063 7175 703, 25070 7161 689, 25073 7154 655, 25075 7149 570, 25075 7149 384, 25075 7149 104</trace>
  <trace timeOffset="67810.875" brushRef="#br0" contextRef="#ctx0"> 6998 12371 266, 6998 12371 310, 6998 12371 356, 6998 12371 396, 6998 12371 429, 6998 12371 457, 6998 12371 482, 6998 12371 505, 6998 12371 522, 6998 12371 537, 6998 12371 547, 6998 12354 557, 6998 12353 569, 6998 12353 578, 6998 12351 588, 6998 12351 596, 7003 12351 602, 7009 12351 609, 7022 12351 615, 7040 12351 620, 7056 12353 627, 7074 12355 634, 7091 12356 641, 7110 12356 650, 7130 12356 660, 7157 12356 670, 7183 12355 681, 7208 12351 690, 7236 12348 698, 7265 12344 706, 7294 12343 716, 7322 12343 722, 7350 12343 730, 7377 12343 732, 7403 12343 733, 7428 12344 733, 7454 12348 733, 7480 12354 733, 7508 12358 735, 7535 12361 735, 7565 12364 736, 7597 12364 736, 7632 12364 735, 7668 12364 736, 7704 12364 737, 7742 12364 739, 7779 12363 740, 7816 12360 741, 7854 12356 744, 7892 12354 745, 7930 12353 747, 7970 12351 748, 8007 12351 746, 8045 12351 747, 8084 12351 748, 8126 12351 749, 8168 12351 750, 8213 12351 751, 8259 12348 751, 8308 12346 752, 8358 12341 754, 8408 12339 757, 8459 12334 761, 8509 12329 763, 8560 12326 766, 8612 12325 768, 8661 12323 770, 8712 12323 771, 8761 12323 773, 8810 12323 774, 8862 12326 775, 8914 12331 776, 8965 12337 777, 9018 12341 778, 9072 12348 780, 9124 12353 782, 9177 12355 785, 9232 12358 787, 9289 12360 792, 9348 12360 793, 9407 12360 796, 9468 12360 800, 9528 12355 803, 9591 12348 806, 9653 12344 808, 9712 12340 810, 9771 12339 812, 9828 12339 814, 9880 12339 815, 9933 12339 817, 9985 12341 818, 10036 12348 820, 10084 12358 822, 10136 12368 823, 10188 12375 823, 10240 12385 823, 10296 12390 825, 10353 12397 825, 10409 12401 826, 10465 12404 826, 10522 12404 827, 10577 12404 827, 10633 12404 827, 10690 12405 827, 10744 12407 828, 10801 12410 829, 10856 12414 830, 10908 12419 831, 10963 12426 832, 11015 12431 833, 11067 12439 835, 11116 12446 837, 11167 12453 838, 11213 12458 840, 11262 12465 842, 11311 12468 842, 11359 12469 844, 11409 12469 846, 11461 12469 848, 11514 12469 849, 11569 12465 850, 11625 12458 851, 11681 12451 852, 11738 12441 852, 11791 12434 854, 11845 12426 854, 11897 12416 853, 11947 12409 854, 11994 12402 855, 12041 12397 856, 12086 12390 858, 12131 12385 858, 12174 12380 858, 12219 12375 858, 12262 12371 858, 12307 12364 860, 12354 12360 860, 12397 12354 860, 12443 12348 861, 12487 12343 861, 12530 12340 861, 12573 12336 863, 12618 12334 863, 12662 12333 864, 12706 12331 865, 12751 12331 865, 12797 12331 867, 12842 12331 867, 12891 12331 867, 12939 12331 869, 12990 12334 870, 13040 12337 870, 13090 12341 873, 13140 12344 874, 13189 12348 875, 13241 12348 875, 13293 12348 876, 13347 12348 877, 13400 12348 878, 13455 12348 880, 13512 12344 881, 13568 12340 882, 13626 12337 884, 13682 12336 885, 13738 12334 885, 13792 12334 887, 13846 12334 887, 13898 12334 888, 13951 12334 888, 14002 12337 887, 14055 12341 887, 14109 12348 887, 14165 12353 888, 14223 12356 888, 14279 12361 888, 14340 12364 887, 14399 12368 887, 14460 12371 887, 14521 12371 886, 14582 12371 887, 14642 12371 888, 14703 12371 888, 14765 12371 891, 14830 12373 891, 14894 12373 891, 14957 12373 891, 15021 12373 889, 15083 12373 889, 15144 12373 891, 15205 12373 891, 15264 12373 891, 15325 12373 891, 15385 12373 891, 15446 12373 891, 15508 12373 891, 15570 12373 894, 15633 12371 895, 15695 12368 895, 15755 12366 896, 15815 12361 894, 15872 12358 894, 15927 12354 894, 15980 12348 894, 16032 12346 894, 16084 12341 895, 16132 12340 895, 16182 12337 896, 16231 12336 896, 16279 12334 897, 16328 12333 899, 16374 12333 899, 16423 12333 901, 16471 12333 903, 16516 12333 903, 16563 12329 904, 16611 12328 905, 16660 12325 905, 16710 12322 906, 16762 12319 907, 16815 12316 907, 16870 12313 907, 16926 12310 907, 16983 12308 907, 17039 12307 907, 17094 12307 908, 17151 12307 911, 17205 12307 912, 17259 12307 912, 17313 12307 913, 17368 12308 912, 17422 12308 913, 17479 12310 913, 17536 12310 913, 17594 12311 913, 17651 12313 913, 17709 12316 912, 17767 12319 912, 17824 12322 913, 17882 12325 912, 17940 12328 914, 17999 12329 915, 18057 12333 916, 18116 12334 918, 18176 12336 919, 18235 12337 919, 18294 12339 920, 18352 12340 921, 18407 12343 921, 18461 12346 924, 18512 12348 922, 18564 12354 924, 18614 12358 922, 18664 12363 922, 18715 12368 922, 18764 12371 924, 18818 12375 926, 18871 12380 926, 18925 12383 926, 18981 12385 927, 19036 12388 926, 19091 12390 926, 19143 12392 928, 19194 12392 928, 19246 12393 929, 19294 12393 929, 19342 12393 927, 19390 12393 927, 19435 12393 927, 19483 12393 927, 19529 12393 928, 19577 12393 928, 19623 12393 927, 19671 12393 928, 19717 12393 928, 19763 12393 928, 19812 12393 930, 19860 12393 930, 19909 12393 930, 19958 12393 931, 20009 12393 931, 20062 12388 931, 20116 12383 930, 20172 12376 930, 20229 12368 930, 20288 12358 931, 20349 12348 933, 20408 12337 934, 20467 12326 934, 20525 12316 934, 20581 12307 933, 20636 12301 933, 20687 12294 934, 20739 12289 934, 20788 12286 934, 20836 12282 933, 20882 12281 931, 20927 12281 931, 20970 12279 930, 21011 12279 931, 21049 12279 932, 21084 12279 932, 21118 12279 931, 21147 12276 931, 21171 12275 932, 21196 12273 932, 21213 12271 932, 21231 12267 933, 21248 12264 934, 21260 12264 934, 21277 12260 936, 21287 12257 936, 21291 12255 935, 21297 12255 934, 21300 12252 934, 21304 12251 934, 21307 12250 935, 21312 12247 933, 21312 12247 929, 21312 12247 922, 21312 12240 908, 21310 12225 886, 21300 12201 846, 21283 12167 761, 21255 12129 536, 21222 12092 208</trace>
  <trace timeOffset="68724.93" brushRef="#br0" contextRef="#ctx0"> 4218 13450 466, 4218 13450 514, 4218 13450 563, 4218 13450 608, 4218 13450 641, 4218 13450 665, 4218 13450 682, 4218 13450 695, 4218 13450 705, 4218 13450 715, 4183 13430 719, 4183 13430 721, 4182 13430 722, 4182 13430 721, 4182 13430 720, 4182 13430 719, 4182 13430 719, 4192 13430 720, 4209 13430 720, 4233 13433 720, 4262 13437 721, 4296 13443 721, 4332 13450 723, 4372 13459 724, 4415 13467 724, 4461 13474 724, 4509 13479 723, 4558 13486 724, 4611 13491 726, 4668 13496 726, 4724 13500 728, 4785 13501 729, 4847 13503 731, 4911 13503 732, 4976 13503 732, 5041 13503 733, 5105 13503 733, 5165 13503 734, 5225 13503 735, 5282 13503 736, 5339 13508 737, 5392 13510 737, 5441 13515 737, 5490 13520 737, 5535 13523 737, 5580 13528 738, 5621 13531 738, 5660 13533 738, 5697 13534 737, 5729 13534 737, 5758 13534 736, 5775 13534 736, 5788 13534 737, 5798 13534 736, 5804 13533 735, 5809 13531 734, 5819 13530 732, 5823 13528 731, 5827 13527 726, 5832 13525 718, 5835 13522 698, 5839 13520 652, 5845 13511 545, 5853 13500 321, 5858 13479 41</trace>
  <trace timeOffset="82404.71" brushRef="#br0" contextRef="#ctx0"> 28452 2795 104, 28452 2795 135, 28452 2795 162, 28452 2795 186, 28452 2795 207, 28452 2795 227, 28452 2795 247, 28452 2795 267, 28452 2795 286, 28441 2795 305, 28439 2795 321, 28438 2795 337, 28436 2795 351, 28435 2795 366, 28433 2795 380, 28432 2795 394, 28430 2795 405, 28429 2795 417, 28426 2795 427, 28425 2793 436, 28423 2793 445, 28422 2792 452, 28418 2788 460, 28413 2787 469, 28409 2784 477, 28406 2782 484, 28406 2782 492, 28401 2780 502, 28396 2778 512, 28392 2777 522, 28389 2775 530, 28384 2772 538, 28381 2769 544, 28377 2766 550, 28370 2761 555, 28366 2758 561, 28361 2755 570, 28354 2750 578, 28349 2750 587, 28345 2746 594, 28335 2742 598, 28331 2740 602, 28322 2735 606, 28313 2733 609, 28303 2730 613, 28295 2726 615, 28284 2723 618, 28275 2721 621, 28266 2718 625, 28255 2714 632, 28244 2711 639, 28229 2706 645, 28221 2704 652, 28205 2699 657, 28195 2696 661, 28182 2692 666, 28166 2689 671, 28156 2685 676, 28138 2682 682, 28128 2680 687, 28115 2677 693, 28104 2675 696, 28091 2673 699, 28079 2670 700, 28069 2668 701, 28058 2665 702, 28047 2663 703, 28037 2660 704, 28026 2660 706, 28015 2656 708, 28004 2653 710, 27987 2651 711, 27969 2648 713, 27953 2645 716, 27935 2640 719, 27917 2636 721, 27898 2632 724, 27875 2628 726, 27855 2623 728, 27833 2620 731, 27812 2617 734, 27789 2613 737, 27768 2609 740, 27745 2606 742, 27722 2603 745, 27706 2602 747, 27686 2602 749, 27666 2601 751, 27651 2599 753, 27630 2599 754, 27616 2599 754, 27602 2599 755, 27589 2599 756, 27575 2599 757, 27562 2599 759, 27547 2599 759, 27534 2599 757, 27521 2599 757, 27501 2599 756, 27489 2599 756, 27467 2599 755, 27449 2602 755, 27430 2605 755, 27404 2608 756, 27379 2613 756, 27353 2614 756, 27327 2617 756, 27300 2620 757, 27271 2623 757, 27239 2628 759, 27206 2631 759, 27174 2635 759, 27142 2640 759, 27111 2645 759, 27080 2651 759, 27051 2656 759, 27022 2663 757, 26992 2672 759, 26965 2680 757, 26937 2689 756, 26912 2699 755, 26888 2709 755, 26865 2719 755, 26842 2730 757, 26820 2740 757, 26797 2750 757, 26775 2760 757, 26754 2767 756, 26734 2777 756, 26714 2785 756, 26696 2795 756, 26678 2804 756, 26658 2814 755, 26639 2825 755, 26617 2839 755, 26593 2854 754, 26568 2871 753, 26544 2888 753, 26520 2909 752, 26496 2929 752, 26473 2948 751, 26451 2966 751, 26432 2984 750, 26412 3001 749, 26395 3019 749, 26376 3035 748, 26359 3052 748, 26341 3071 749, 26324 3088 749, 26306 3104 748, 26289 3123 748, 26272 3141 748, 26256 3162 752, 26239 3183 752, 26224 3207 756, 26207 3231 755, 26192 3258 754, 26177 3282 754, 26162 3306 753, 26146 3332 753, 26132 3356 752, 26116 3380 753, 26103 3405 752, 26089 3430 752, 26075 3454 752, 26062 3477 752, 26048 3502 751, 26036 3526 752, 26023 3550 752, 26012 3575 752, 26001 3602 753, 25989 3628 753, 25977 3653 753, 25966 3681 753, 25954 3706 752, 25942 3732 753, 25931 3756 753, 25921 3780 754, 25912 3803 757, 25902 3827 755, 25893 3850 759, 25884 3874 756, 25876 3896 756, 25869 3918 756, 25861 3942 756, 25854 3964 756, 25846 3987 755, 25838 4012 755, 25831 4036 755, 25824 4062 755, 25815 4088 754, 25808 4113 754, 25801 4141 754, 25793 4168 754, 25783 4196 755, 25775 4225 755, 25767 4255 755, 25758 4286 756, 25747 4317 757, 25738 4345 759, 25730 4375 759, 25720 4403 760, 25712 4430 761, 25707 4456 762, 25701 4483 766, 25695 4509 766, 25692 4536 771, 25691 4562 769, 25689 4586 769, 25689 4611 768, 25689 4632 766, 25689 4655 766, 25691 4676 766, 25694 4698 767, 25698 4718 766, 25701 4741 767, 25702 4766 765, 25705 4790 766, 25708 4814 766, 25711 4841 768, 25712 4866 769, 25715 4893 770, 25718 4922 770, 25720 4951 771, 25723 4979 773, 25724 5007 774, 25728 5034 773, 25730 5060 775, 25733 5084 775, 25735 5110 777, 25738 5134 780, 25741 5160 780, 25744 5184 784, 25749 5209 784, 25753 5233 787, 25760 5256 789, 25766 5277 789, 25772 5300 789, 25779 5320 789, 25786 5342 789, 25796 5363 786, 25806 5383 787, 25817 5404 787, 25829 5425 789, 25841 5447 789, 25854 5470 790, 25867 5492 790, 25881 5516 790, 25895 5540 792, 25910 5564 792, 25925 5585 790, 25941 5608 790, 25957 5629 790, 25974 5649 792, 25990 5670 792, 26006 5690 793, 26022 5707 794, 26039 5728 795, 26057 5744 795, 26075 5763 796, 26094 5779 798, 26113 5796 799, 26133 5814 803, 26155 5832 802, 26177 5849 805, 26200 5867 804, 26224 5883 805, 26249 5900 805, 26272 5915 805, 26297 5929 806, 26323 5945 806, 26350 5960 808, 26376 5975 809, 26403 5990 808, 26429 6004 809, 26457 6019 810, 26483 6034 811, 26508 6048 814, 26534 6063 814, 26557 6075 815, 26580 6087 815, 26602 6099 816, 26625 6109 817, 26646 6119 818, 26667 6129 819, 26688 6141 819, 26710 6149 819, 26733 6159 820, 26755 6168 821, 26781 6178 822, 26807 6188 825, 26836 6198 825, 26865 6207 826, 26897 6216 829, 26928 6224 829, 26960 6229 830, 26993 6236 831, 27025 6242 830, 27054 6246 831, 27083 6251 832, 27111 6256 832, 27135 6261 834, 27158 6263 836, 27174 6266 836, 27193 6266 838, 27213 6266 839, 27233 6266 841, 27261 6266 843, 27285 6266 844, 27310 6266 845, 27332 6266 845, 27353 6261 846, 27376 6259 847, 27395 6254 849, 27417 6249 851, 27439 6246 852, 27460 6239 853, 27482 6232 853, 27507 6227 854, 27533 6220 856, 27562 6215 859, 27593 6208 860, 27625 6203 860, 27660 6196 861, 27696 6191 861, 27733 6186 862, 27768 6180 864, 27804 6174 864, 27839 6168 865, 27875 6161 866, 27910 6157 865, 27946 6153 866, 27979 6146 866, 28013 6141 866, 28043 6134 867, 28075 6128 867, 28105 6122 868, 28135 6116 870, 28166 6110 871, 28195 6104 871, 28225 6095 872, 28252 6087 873, 28280 6079 873, 28305 6070 874, 28331 6062 875, 28354 6050 876, 28377 6041 877, 28401 6033 877, 28425 6021 879, 28449 6011 879, 28475 6001 882, 28503 5990 882, 28530 5981 882, 28558 5970 883, 28586 5961 883, 28615 5950 883, 28646 5942 885, 28675 5932 885, 28705 5922 885, 28731 5912 885, 28759 5900 885, 28785 5888 888, 28811 5874 885, 28837 5859 887, 28863 5845 884, 28890 5829 884, 28917 5811 884, 28945 5793 883, 28973 5775 884, 29000 5756 884, 29026 5736 885, 29051 5719 885, 29074 5700 885, 29093 5682 885, 29111 5663 887, 29127 5646 887, 29142 5631 887, 29154 5614 888, 29168 5596 889, 29178 5576 889, 29191 5557 891, 29202 5533 891, 29214 5513 891, 29230 5489 891, 29245 5467 892, 29260 5444 893, 29276 5423 894, 29294 5400 895, 29308 5378 896, 29324 5354 896, 29337 5329 897, 29350 5305 898, 29363 5281 899, 29374 5256 899, 29386 5230 896, 29398 5204 898, 29409 5179 895, 29419 5153 896, 29431 5126 897, 29440 5103 898, 29450 5078 899, 29457 5052 899, 29467 5027 901, 29474 5000 900, 29483 4971 901, 29493 4942 901, 29502 4911 901, 29511 4881 901, 29519 4850 901, 29531 4821 900, 29539 4792 901, 29548 4766 901, 29558 4740 903, 29564 4716 904, 29570 4691 905, 29574 4666 905, 29577 4640 905, 29580 4613 905, 29584 4589 905, 29585 4564 906, 29587 4538 902, 29588 4512 904, 29588 4485 900, 29590 4459 900, 29590 4434 902, 29591 4407 901, 29594 4380 901, 29597 4352 900, 29602 4323 900, 29606 4293 900, 29610 4267 900, 29617 4241 900, 29622 4215 900, 29626 4192 898, 29629 4169 899, 29632 4153 899, 29633 4134 901, 29635 4117 901, 29635 4096 902, 29635 4071 901, 29635 4048 902, 29635 4025 902, 29635 4002 903, 29630 3979 901, 29628 3955 901, 29623 3928 901, 29622 3902 897, 29620 3877 900, 29620 3852 896, 29620 3828 898, 29620 3805 898, 29620 3788 898, 29620 3771 897, 29620 3752 897, 29620 3738 897, 29620 3718 897, 29620 3699 898, 29620 3687 897, 29620 3667 897, 29616 3649 899, 29609 3633 899, 29602 3609 899, 29596 3589 899, 29588 3570 896, 29580 3551 896, 29571 3534 896, 29564 3517 896, 29557 3505 897, 29548 3492 898, 29539 3481 897, 29534 3471 897, 29525 3457 896, 29515 3445 897, 29508 3430 898, 29499 3417 899, 29490 3405 898, 29482 3392 898, 29471 3380 898, 29463 3370 898, 29453 3357 898, 29444 3347 898, 29437 3339 898, 29425 3327 898, 29415 3317 899, 29408 3309 899, 29395 3297 899, 29385 3288 900, 29377 3282 899, 29365 3273 899, 29359 3267 899, 29351 3260 898, 29344 3256 898, 29336 3250 897, 29328 3244 896, 29320 3238 897, 29312 3231 896, 29302 3227 897, 29294 3221 897, 29285 3217 897, 29275 3212 898, 29265 3205 891, 29253 3200 891, 29239 3192 885, 29227 3185 885, 29213 3178 885, 29200 3173 885, 29184 3165 883, 29165 3157 883, 29146 3150 883, 29129 3144 883, 29110 3136 885, 29091 3130 885, 29075 3123 885, 29057 3116 886, 29039 3108 886, 29022 3098 885, 29002 3091 887, 28984 3084 887, 28965 3076 887, 28948 3067 887, 28929 3059 886, 28917 3052 885, 28903 3047 885, 28889 3040 885, 28877 3035 885, 28863 3030 885, 28848 3023 885, 28838 3021 886, 28822 3014 886, 28812 3012 885, 28802 3009 885, 28789 3004 885, 28779 3001 885, 28767 2998 886, 28756 2994 887, 28740 2989 887, 28730 2984 885, 28715 2978 885, 28708 2975 885, 28697 2969 885, 28683 2963 886, 28675 2959 887, 28660 2951 886, 28646 2945 886, 28631 2939 886, 28617 2932 886, 28603 2927 888, 28588 2921 887, 28574 2914 888, 28556 2905 888, 28539 2898 888, 28523 2888 888, 28507 2880 887, 28488 2871 886, 28471 2863 886, 28449 2854 885, 28429 2846 885, 28407 2839 884, 28384 2832 883, 28361 2827 881, 28339 2823 880, 28315 2820 877, 28298 2819 872, 28280 2815 861, 28267 2815 840, 28261 2814 806, 28248 2813 735, 28241 2813 558, 28228 2807 252</trace>
  <trace timeOffset="84324.82" brushRef="#br0" contextRef="#ctx0"> 28227 3512 218, 28227 3512 261, 28227 3512 301, 28227 3512 340, 28227 3512 374, 28227 3512 406, 28227 3512 439, 28227 3512 475, 28227 3512 514, 28227 3512 553, 28227 3512 587, 28221 3517 615, 28219 3517 638, 28218 3517 655, 28212 3517 671, 28206 3517 684, 28198 3512 696, 28190 3508 708, 28179 3503 717, 28170 3497 726, 28161 3492 730, 28150 3488 733, 28140 3484 735, 28130 3481 736, 28117 3477 737, 28098 3476 739, 28084 3476 740, 28062 3476 741, 28043 3476 743, 28020 3476 743, 27991 3476 745, 27962 3476 747, 27932 3476 748, 27898 3476 751, 27864 3477 753, 27827 3481 753, 27787 3484 754, 27748 3489 755, 27709 3496 756, 27670 3503 756, 27633 3512 757, 27598 3521 757, 27567 3531 757, 27541 3539 757, 27517 3546 757, 27498 3556 757, 27479 3566 757, 27462 3575 757, 27444 3584 757, 27428 3595 756, 27410 3605 756, 27391 3617 756, 27373 3629 757, 27352 3643 757, 27330 3655 759, 27308 3667 760, 27285 3679 761, 27262 3690 762, 27241 3702 764, 27220 3713 764, 27199 3725 766, 27179 3738 767, 27158 3752 769, 27136 3764 770, 27115 3778 772, 27094 3792 771, 27074 3805 772, 27056 3820 776, 27038 3834 776, 27019 3850 780, 27001 3866 779, 26985 3882 778, 26969 3897 777, 26956 3913 778, 26943 3928 778, 26931 3945 778, 26921 3963 778, 26912 3981 777, 26904 3999 776, 26895 4019 775, 26888 4039 775, 26882 4059 775, 26875 4079 776, 26869 4100 775, 26863 4125 775, 26857 4150 775, 26853 4175 774, 26848 4203 773, 26845 4230 773, 26842 4258 772, 26839 4288 772, 26834 4316 773, 26831 4342 773, 26828 4370 773, 26827 4388 773, 26826 4409 772, 26824 4429 773, 26824 4449 773, 26824 4475 774, 26824 4492 778, 26824 4511 776, 26824 4531 779, 26824 4550 778, 26824 4574 777, 26824 4596 777, 26827 4617 777, 26831 4637 775, 26836 4657 775, 26840 4676 776, 26846 4696 776, 26853 4714 778, 26860 4732 778, 26869 4752 779, 26879 4768 778, 26891 4787 779, 26904 4804 779, 26918 4821 780, 26933 4838 780, 26950 4853 780, 26968 4867 780, 26985 4884 781, 27003 4898 781, 27019 4913 782, 27037 4927 782, 27051 4940 782, 27067 4952 782, 27080 4964 783, 27089 4974 783, 27100 4983 783, 27111 4993 784, 27122 5004 783, 27136 5017 783, 27150 5029 783, 27164 5041 783, 27177 5051 784, 27193 5061 784, 27206 5074 784, 27222 5084 784, 27238 5095 784, 27255 5107 785, 27273 5118 785, 27291 5128 786, 27310 5141 786, 27329 5153 792, 27348 5165 790, 27365 5177 794, 27384 5187 793, 27402 5199 794, 27420 5209 794, 27439 5218 794, 27459 5228 794, 27479 5236 794, 27502 5243 795, 27525 5253 796, 27550 5262 796, 27573 5270 796, 27598 5278 796, 27622 5286 797, 27648 5292 797, 27673 5300 798, 27696 5304 799, 27721 5310 800, 27745 5315 803, 27768 5317 804, 27790 5320 805, 27815 5324 805, 27838 5325 804, 27862 5327 805, 27887 5327 806, 27913 5327 808, 27938 5327 810, 27965 5327 812, 27992 5325 813, 28020 5320 814, 28044 5313 815, 28067 5307 816, 28088 5300 817, 28108 5293 818, 28127 5288 818, 28144 5278 819, 28163 5270 819, 28182 5259 820, 28204 5246 823, 28225 5233 823, 28247 5219 826, 28267 5206 822, 28289 5191 822, 28310 5177 820, 28331 5163 820, 28352 5150 822, 28374 5136 822, 28392 5121 823, 28410 5109 823, 28426 5093 823, 28442 5079 825, 28457 5064 825, 28469 5049 825, 28481 5036 825, 28494 5022 825, 28503 5008 825, 28512 4995 825, 28521 4978 825, 28529 4961 825, 28536 4942 826, 28543 4922 827, 28549 4899 829, 28558 4875 830, 28563 4850 831, 28569 4821 832, 28575 4792 832, 28584 4763 832, 28589 4732 833, 28594 4700 833, 28600 4671 834, 28604 4642 835, 28608 4617 836, 28612 4591 837, 28617 4567 834, 28618 4542 836, 28621 4520 832, 28623 4504 834, 28623 4485 835, 28623 4466 835, 28623 4446 836, 28623 4420 835, 28617 4392 839, 28611 4365 838, 28603 4335 839, 28597 4300 839, 28589 4260 838, 28582 4218 838, 28574 4175 839, 28568 4132 839, 28560 4088 840, 28553 4049 840, 28543 4014 841, 28536 3982 841, 28526 3955 842, 28516 3928 842, 28506 3905 840, 28494 3885 841, 28481 3867 838, 28466 3852 839, 28452 3838 839, 28438 3825 839, 28422 3814 839, 28412 3805 839, 28401 3796 839, 28389 3785 839, 28377 3776 840, 28361 3763 839, 28351 3752 839, 28341 3742 839, 28334 3735 838, 28326 3727 838, 28321 3722 837, 28318 3718 836, 28315 3717 834, 28315 3717 828, 28313 3716 818, 28310 3713 801, 28305 3710 773, 28300 3706 728, 28298 3705 638, 28298 3705 459, 28296 3703 170</trace>
  <trace timeOffset="85248.875" brushRef="#br0" contextRef="#ctx0"> 29305 4371 117, 29305 4371 169, 29305 4371 220, 29305 4371 268, 29305 4371 319, 29305 4371 366, 29305 4371 416, 29305 4371 465, 29305 4371 513, 29305 4371 554, 29305 4371 587, 29315 4373 611, 29315 4373 627, 29315 4373 641, 29305 4370 649, 29295 4365 656, 29282 4359 661, 29271 4356 664, 29259 4355 665, 29242 4355 667, 29227 4355 668, 29208 4357 669, 29191 4365 670, 29174 4377 670, 29156 4391 671, 29139 4406 671, 29120 4426 672, 29101 4446 672, 29081 4467 674, 29062 4488 679, 29046 4511 679, 29029 4532 683, 29017 4552 683, 29007 4570 683, 28999 4582 683, 28994 4596 683, 28991 4613 683, 28990 4630 682, 28990 4654 683, 28990 4675 682, 28990 4696 682, 28991 4716 682, 28996 4734 682, 29002 4752 683, 29007 4764 683, 29013 4775 683, 29020 4787 683, 29025 4795 682, 29032 4805 682, 29039 4811 682, 29046 4816 681, 29054 4821 681, 29061 4825 681, 29071 4828 681, 29080 4829 682, 29090 4831 683, 29104 4831 685, 29122 4831 687, 29142 4831 690, 29168 4825 693, 29192 4816 694, 29216 4805 696, 29240 4792 698, 29263 4780 701, 29285 4766 704, 29304 4752 708, 29321 4738 712, 29334 4723 717, 29347 4708 723, 29357 4691 731, 29366 4674 740, 29374 4655 751, 29379 4635 760, 29383 4613 771, 29386 4591 778, 29386 4567 781, 29386 4541 786, 29386 4514 786, 29379 4487 790, 29370 4461 794, 29357 4436 795, 29344 4414 797, 29328 4395 798, 29311 4382 798, 29297 4373 796, 29280 4368 793, 29259 4368 787, 29236 4368 779, 29204 4375 767, 29172 4391 744, 29137 4407 713, 29101 4429 656, 29062 4453 568, 29025 4478 434, 28987 4505 228</trace>
  <trace timeOffset="85993.92" brushRef="#br0" contextRef="#ctx0"> 29088 3589 343, 29088 3589 408, 29088 3589 468, 29088 3589 520, 29088 3589 564, 29088 3589 599, 29088 3589 627, 29088 3589 648, 29088 3589 660, 29088 3589 663, 29085 3555 663, 29085 3555 663, 29084 3558 665, 29084 3577 671, 29084 3604 677, 29084 3638 680, 29084 3670 682, 29084 3700 682, 29083 3727 684, 29083 3747 685, 29083 3767 688, 29081 3788 690, 29080 3800 691, 29080 3812 695, 29078 3822 696, 29078 3828 700, 29077 3832 701, 29077 3838 701, 29077 3838 701, 29075 3838 702, 29075 3838 701, 29075 3840 700, 29075 3842 693, 29075 3842 666, 29075 3842 604, 29075 3842 498, 29075 3835 316, 29075 3823 55</trace>
  <trace timeOffset="86760.96" brushRef="#br0" contextRef="#ctx0"> 27847 3141 378, 27847 3141 427, 27847 3141 481, 27847 3141 533, 27872 3060 576, 27881 3042 604, 27894 3023 623, 27910 3006 637, 27929 2989 645, 27949 2972 652, 27969 2960 655, 27991 2949 657, 28007 2944 657, 28024 2942 656, 28046 2942 654, 28066 2944 651, 28091 2954 647, 28111 2969 642, 28127 2989 637, 28137 3012 627, 28141 3035 621, 28141 3064 614, 28137 3094 610, 28123 3123 610, 28104 3151 610, 28079 3177 615, 28055 3200 617, 28027 3222 620, 28001 3241 623, 27976 3258 627, 27950 3271 628, 27924 3285 629, 27900 3300 631, 27877 3315 632, 27855 3330 632, 27835 3345 633, 27816 3360 634, 27801 3376 635, 27790 3388 636, 27783 3394 637, 27781 3398 636, 27781 3398 637, 27780 3398 641, 27781 3398 647, 27796 3398 654, 27819 3394 663, 27853 3384 669, 27893 3367 674, 27935 3345 678, 27979 3324 682, 28023 3303 687, 28066 3283 693, 28105 3266 696, 28140 3250 700, 28169 3237 704, 28190 3229 708, 28201 3224 711, 28206 3222 713, 28206 3222 716, 28206 3221 718, 28206 3221 720, 28208 3221 714, 28209 3219 693, 28209 3219 638, 28209 3219 546, 28206 3217 384, 28190 3217 118</trace>
  <trace timeOffset="87441.0" brushRef="#br0" contextRef="#ctx0"> 26995 3113 389, 26995 3113 456, 26995 3113 525, 26995 3113 587, 26995 3113 634, 26998 3033 666, 27005 3019 687, 27009 3009 702, 27015 2998 715, 27021 2991 723, 27027 2986 728, 27035 2981 731, 27045 2978 730, 27054 2977 730, 27067 2977 729, 27085 2977 728, 27102 2980 728, 27121 2987 726, 27134 2994 724, 27142 3004 722, 27148 3012 719, 27151 3021 717, 27155 3035 715, 27155 3050 714, 27151 3071 712, 27141 3089 712, 27126 3108 712, 27109 3123 713, 27092 3136 719, 27080 3145 720, 27068 3154 721, 27060 3159 722, 27057 3160 718, 27054 3163 718, 27054 3163 717, 27053 3163 717, 27053 3163 721, 27053 3166 722, 27053 3173 723, 27060 3181 723, 27073 3193 722, 27087 3205 721, 27103 3217 726, 27119 3227 724, 27135 3238 724, 27147 3246 723, 27158 3253 722, 27165 3259 722, 27168 3263 722, 27173 3266 724, 27173 3271 726, 27168 3283 728, 27154 3300 731, 27129 3321 733, 27097 3339 734, 27059 3357 735, 27019 3372 735, 26979 3384 736, 26943 3396 737, 26912 3403 739, 26891 3408 741, 26878 3409 744, 26873 3410 746, 26873 3410 747, 26872 3410 745, 26872 3410 741, 26872 3410 738, 26872 3410 735, 26885 3409 733, 26904 3401 728, 26930 3394 711, 26957 3387 674, 26985 3380 600, 27014 3377 489, 27034 3377 310, 27053 3377 55</trace>
  <trace timeOffset="88121.04" brushRef="#br0" contextRef="#ctx0"> 26593 3921 392, 26593 3921 436, 26593 3921 472, 26593 3921 495, 26593 3921 505, 26593 3921 504, 26593 3921 503, 26497 3972 502, 26467 4006 503, 26434 4042 504, 26402 4078 505, 26372 4113 509, 26344 4143 516, 26324 4166 528, 26311 4183 539, 26302 4191 551, 26301 4195 559, 26301 4195 565, 26301 4200 571, 26305 4207 577, 26315 4216 583, 26333 4227 591, 26356 4233 596, 26380 4238 599, 26409 4242 601, 26438 4245 600, 26467 4248 600, 26494 4250 601, 26522 4255 599, 26548 4262 597, 26570 4270 594, 26586 4274 588, 26599 4282 583, 26606 4286 577, 26610 4288 571, 26613 4291 563, 26613 4291 550, 26613 4291 528, 26613 4291 498, 26613 4292 453, 26613 4296 397, 26606 4300 330, 26596 4303 258, 26587 4308 190, 26574 4308 125, 26560 4308 70, 26551 4306 29, 26538 4296 1, 26531 4284 0, 26526 4264 16, 26522 4241 51, 26519 4215 105, 26517 4191 163, 26517 4171 221, 26517 4159 278, 26517 4149 328, 26517 4142 378, 26517 4137 423, 26517 4132 462, 26517 4132 491, 26517 4130 512, 26517 4130 524, 26517 4130 533, 26515 4143 542, 26512 4166 553, 26511 4195 562, 26508 4227 570, 26505 4262 574, 26502 4296 579, 26499 4330 581, 26497 4362 583, 26494 4391 585, 26493 4412 585, 26493 4432 585, 26492 4443 583, 26492 4450 583, 26492 4456 577, 26492 4456 561, 26492 4461 514, 26492 4467 399, 26492 4473 147</trace>
  <trace timeOffset="88695.07" brushRef="#br0" contextRef="#ctx0"> 26288 4882 365, 26288 4882 390, 26288 4882 413, 26288 4882 429, 26288 4882 436, 26288 4882 436, 26288 4882 432, 26288 4882 432, 26288 4882 434, 26288 4882 436, 26247 4899 439, 26246 4904 441, 26242 4907 441, 26240 4911 445, 26240 4916 446, 26240 4922 448, 26240 4931 450, 26240 4942 451, 26240 4949 452, 26246 4959 453, 26250 4966 453, 26255 4974 453, 26260 4983 452, 26266 4991 452, 26272 4998 453, 26279 5005 455, 26285 5013 458, 26291 5020 460, 26297 5025 465, 26302 5032 470, 26309 5037 478, 26315 5044 487, 26321 5049 495, 26331 5059 503, 26338 5064 509, 26349 5075 515, 26357 5086 520, 26366 5096 528, 26374 5113 537, 26380 5129 545, 26385 5143 558, 26386 5162 568, 26386 5182 579, 26385 5201 587, 26376 5228 594, 26366 5250 597, 26351 5271 599, 26335 5289 600, 26317 5304 599, 26297 5317 598, 26278 5327 594, 26260 5334 583, 26242 5336 563, 26224 5336 528, 26206 5336 470, 26188 5329 374, 26174 5317 192</trace>
  <trace timeOffset="88886.086" brushRef="#br0" contextRef="#ctx0"> 26215 5071 515, 26215 5071 540, 26215 5071 561, 26215 5071 579, 26215 5071 589, 26215 5071 592, 26215 5071 592, 26215 5071 590, 26215 5071 586, 26318 4986 578, 26347 4976 567, 26376 4967 542, 26403 4961 492, 26422 4957 408, 26440 4957 265, 26450 4957 34</trace>
  <trace timeOffset="89525.12" brushRef="#br0" contextRef="#ctx0"> 26743 5513 251, 26743 5513 308, 26743 5513 360, 26743 5513 410, 26743 5513 453, 26743 5513 492, 26743 5513 525, 26743 5513 548, 26743 5513 568, 26743 5513 579, 26743 5513 587, 26746 5482 589, 26734 5486 589, 26719 5501 588, 26700 5525 587, 26680 5559 586, 26661 5599 586, 26643 5641 585, 26625 5687 585, 26609 5731 585, 26593 5771 586, 26581 5810 589, 26571 5842 589, 26567 5874 594, 26567 5900 592, 26567 5922 592, 26574 5942 592, 26588 5958 592, 26603 5972 592, 26620 5985 592, 26639 5996 594, 26658 6004 592, 26677 6011 594, 26691 6016 594, 26706 6019 592, 26714 6021 594, 26719 6021 595, 26725 6024 597, 26725 6024 602, 26725 6024 609, 26725 6024 619, 26726 6024 634, 26729 6024 649, 26729 6019 664, 26729 6004 676, 26726 5987 685, 26717 5963 690, 26707 5942 693, 26696 5922 693, 26687 5908 694, 26681 5896 696, 26677 5888 695, 26674 5884 694, 26672 5881 689, 26672 5881 681, 26671 5879 671, 26665 5879 655, 26659 5886 633, 26651 5903 591, 26643 5916 522, 26639 5932 414, 26636 5945 228</trace>
  <trace timeOffset="90145.16" brushRef="#br0" contextRef="#ctx0"> 27436 5738 307, 27436 5738 363, 27436 5738 413, 27436 5738 459, 27436 5738 501, 27436 5738 538, 27436 5738 565, 27436 5738 585, 27436 5738 596, 27436 5738 601, 27413 5717 604, 27413 5716 603, 27413 5716 603, 27413 5714 602, 27413 5714 601, 27413 5714 601, 27413 5714 600, 27413 5714 602, 27419 5714 604, 27431 5714 609, 27447 5714 614, 27463 5712 620, 27478 5709 627, 27492 5704 635, 27501 5699 642, 27505 5695 649, 27510 5695 656, 27510 5695 663, 27510 5692 669, 27510 5692 672, 27511 5692 674, 27514 5692 675, 27515 5700 675, 27517 5719 677, 27517 5748 680, 27517 5785 683, 27510 5830 691, 27499 5884 694, 27488 5942 699, 27475 6001 703, 27463 6055 706, 27452 6104 712, 27443 6146 717, 27436 6180 721, 27433 6200 724, 27430 6213 726, 27430 6220 726, 27430 6220 726, 27430 6220 726, 27430 6220 727, 27430 6220 728, 27430 6222 729, 27430 6224 731, 27430 6225 731, 27430 6227 728, 27430 6227 720, 27430 6229 697, 27430 6229 651, 27430 6229 567, 27430 6220 429, 27436 6210 200</trace>
  <trace timeOffset="90741.19" brushRef="#br0" contextRef="#ctx0"> 28131 5666 262, 28131 5666 292, 28131 5666 330, 28131 5666 371, 28131 5666 411, 28144 5569 449, 28144 5545 483, 28144 5520 516, 28143 5494 545, 28137 5470 572, 28131 5449 592, 28124 5433 608, 28118 5421 620, 28112 5414 629, 28109 5410 637, 28099 5407 642, 28085 5407 644, 28067 5414 644, 28043 5427 643, 28021 5447 643, 28001 5470 642, 27987 5496 641, 27972 5523 639, 27962 5547 638, 27956 5566 636, 27955 5582 635, 27955 5596 634, 27958 5608 634, 27968 5623 634, 27982 5635 635, 27998 5646 635, 28017 5656 634, 28037 5666 633, 28056 5675 632, 28076 5687 631, 28096 5700 631, 28112 5714 629, 28130 5729 629, 28143 5744 629, 28152 5755 627, 28160 5768 627, 28161 5784 625, 28161 5799 627, 28161 5817 629, 28152 5835 635, 28138 5849 636, 28118 5862 638, 28098 5874 640, 28072 5881 643, 28044 5886 648, 28015 5888 655, 27988 5888 664, 27961 5888 676, 27938 5886 693, 27921 5879 708, 27909 5871 722, 27901 5866 726, 27900 5852 729, 27900 5832 726, 27901 5810 724, 27916 5776 723, 27936 5743 720, 27964 5707 717, 27994 5670 715, 28026 5632 713, 28059 5593 711, 28091 5554 709, 28120 5520 704, 28146 5489 699, 28167 5465 690, 28183 5444 676, 28195 5430 654, 28201 5417 616, 28204 5407 540, 28204 5395 333, 28204 5380 62</trace>
  <trace timeOffset="96765.53" brushRef="#br0" contextRef="#ctx0"> 29240 4451 132, 29240 4451 162, 29240 4451 193, 29240 4451 221, 29240 4451 246, 29240 4451 267, 29240 4451 288, 29240 4451 309, 29240 4451 331, 29240 4451 352, 29245 4451 367, 29245 4451 376, 29245 4451 380, 29246 4451 380, 29246 4451 379, 29249 4451 379, 29251 4450 380, 29254 4446 381, 29259 4437 382, 29265 4432 383, 29266 4427 384, 29271 4420 387, 29272 4414 389, 29273 4410 391, 29279 4400 396, 29280 4395 397, 29282 4389 400, 29283 4379 402, 29285 4373 403, 29285 4359 404, 29286 4342 403, 29288 4325 403, 29291 4303 404, 29294 4282 404, 29297 4260 405, 29301 4238 406, 29305 4216 405, 29311 4192 406, 29315 4168 407, 29321 4141 407, 29327 4114 410, 29333 4088 408, 29340 4062 407, 29344 4036 407, 29350 4009 405, 29353 3981 405, 29357 3950 407, 29359 3921 408, 29362 3892 410, 29362 3863 412, 29362 3834 412, 29362 3803 413, 29362 3775 415, 29362 3747 419, 29356 3720 430, 29348 3693 448, 29337 3667 470, 29325 3644 491, 29314 3621 505, 29301 3602 511, 29291 3582 512, 29280 3563 513, 29268 3541 514, 29256 3520 514, 29240 3499 515, 29226 3477 515, 29208 3457 515, 29192 3439 514, 29175 3420 514, 29160 3403 514, 29146 3387 514, 29133 3370 512, 29120 3355 506, 29108 3339 497, 29097 3325 484, 29084 3312 471, 29071 3298 459, 29058 3286 448, 29043 3273 441, 29028 3259 436, 29012 3246 436, 28994 3231 438, 28980 3217 441, 28963 3205 447, 28948 3191 455, 28932 3177 462, 28919 3162 463, 28905 3146 467, 28893 3131 467, 28879 3116 468, 28867 3101 472, 28854 3087 477, 28840 3074 481, 28825 3062 486, 28809 3050 490, 28792 3040 492, 28773 3031 492, 28751 3023 492, 28728 3016 493, 28705 3009 495, 28679 3004 500, 28652 2998 504, 28623 2992 507, 28591 2984 513, 28558 2977 517, 28526 2969 520, 28492 2960 524, 28458 2951 526, 28425 2942 528, 28390 2931 531, 28357 2921 538, 28323 2912 544, 28292 2902 552, 28260 2895 558, 28231 2885 562, 28204 2878 563, 28176 2871 563, 28150 2862 563, 28124 2854 563, 28099 2844 564, 28072 2837 565, 28044 2830 565, 28017 2822 565, 27988 2814 565, 27958 2808 567, 27926 2802 565, 27893 2798 565, 27859 2795 564, 27826 2792 564, 27790 2790 565, 27755 2790 567, 27721 2790 569, 27686 2790 569, 27653 2790 568, 27619 2790 567, 27586 2795 563, 27554 2799 559, 27522 2805 555, 27491 2813 548, 27459 2822 542, 27426 2832 536, 27395 2842 528, 27365 2855 518, 27336 2868 506, 27307 2881 489, 27277 2895 465, 27246 2910 439, 27213 2924 414, 27180 2940 396, 27148 2957 379, 27115 2974 365, 27082 2992 349, 27048 3009 335, 27015 3030 324, 26985 3048 317, 26954 3067 315, 26925 3088 315, 26899 3108 312, 26875 3128 306, 26853 3151 289, 26831 3175 260, 26811 3200 224, 26794 3226 183, 26777 3251 147, 26762 3277 120, 26746 3303 104, 26734 3329 95, 26723 3355 93, 26714 3379 92, 26706 3405 87, 26696 3430 78, 26687 3455 66, 26677 3481 51, 26662 3511 37, 26648 3541 24, 26631 3575 12, 26612 3613 1</trace>
  <trace timeOffset="97835.59" brushRef="#br0" contextRef="#ctx0"> 26719 5585 7, 26719 5585 33, 26719 5585 63, 26814 5632 99, 26854 5643 129, 26897 5651 160, 26943 5661 184, 26991 5668 205, 27041 5675 222, 27094 5682 238, 27147 5688 253, 27202 5695 267, 27255 5702 278, 27308 5707 286, 27358 5714 293, 27405 5721 298, 27452 5724 302, 27496 5726 308, 27540 5728 313, 27585 5728 317, 27628 5728 321, 27671 5728 322, 27715 5726 323, 27755 5721 323, 27799 5712 323, 27841 5704 324, 27885 5695 324, 27930 5688 324, 27976 5682 326, 28023 5675 326, 28070 5668 326, 28115 5663 327, 28163 5653 327, 28208 5646 326, 28254 5635 324, 28298 5626 324, 28339 5616 323, 28378 5604 323, 28416 5593 322, 28451 5579 320, 28483 5564 316, 28512 5550 314, 28539 5533 313, 28566 5518 312, 28591 5503 315, 28614 5486 316, 28633 5471 317, 28650 5456 320, 28665 5442 321, 28676 5432 323, 28686 5421 324, 28697 5412 328, 28705 5404 333, 28715 5395 337, 28724 5385 343, 28730 5378 350, 28740 5366 359, 28749 5354 368, 28757 5344 380, 28770 5329 389, 28782 5315 398, 28795 5303 404, 28808 5289 406, 28822 5274 407, 28838 5259 406, 28855 5243 405, 28870 5228 405, 28886 5216 406, 28900 5201 407, 28909 5192 408, 28920 5184 411, 28928 5179 411, 28935 5174 411, 28945 5170 410, 28952 5167 407, 28965 5160 407, 28980 5154 407, 28996 5148 407, 29013 5141 407, 29029 5133 405, 29042 5126 404, 29054 5119 402, 29062 5114 399, 29071 5109 399, 29080 5104 396, 29084 5101 397, 29091 5096 399, 29094 5093 402, 29098 5091 407, 29103 5089 411, 29103 5089 415, 29103 5087 420, 29103 5087 424, 29104 5086 430, 29106 5084 434, 29106 5083 439, 29106 5081 443, 29107 5079 449, 29107 5079 453, 29107 5078 459, 29107 5078 463, 29107 5077 469, 29107 5077 477, 29107 5075 483, 29106 5075 492, 29104 5074 497, 29103 5074 500, 29097 5072 501, 29090 5072 501, 29080 5072 501, 29069 5072 502, 29057 5072 502, 29042 5072 502, 29028 5077 503, 29010 5083 502, 28993 5091 503, 28978 5098 505, 28964 5109 505, 28954 5116 507, 28942 5124 507, 28937 5128 507, 28929 5134 506, 28922 5138 505, 28915 5145 502, 28906 5150 497, 28899 5158 492, 28889 5170 490, 28877 5182 487, 28864 5196 487, 28850 5209 486, 28835 5223 483, 28818 5236 482, 28799 5251 480, 28776 5265 477, 28750 5281 475, 28721 5298 470, 28686 5317 465, 28647 5339 457, 28603 5363 449, 28555 5388 443, 28503 5412 442, 28449 5436 441, 28394 5457 442, 28344 5477 443, 28292 5494 441, 28241 5509 442, 28195 5523 440, 28150 5533 433, 28107 5542 417, 28062 5552 390, 28017 5559 344, 27971 5567 284, 27921 5577 209, 27867 5588 118, 27809 5599 34</trace>
  <trace timeOffset="98489.63" brushRef="#br0" contextRef="#ctx0"> 29348 3329 174, 29348 3329 205, 29348 3329 231, 29348 3329 255, 29348 3329 278, 29348 3329 300, 29348 3329 320, 29348 3329 334, 29348 3329 342, 29348 3329 340, 29348 3329 316, 29353 3338 245, 29353 3338 97</trace>
  <trace timeOffset="99786.71" brushRef="#br0" contextRef="#ctx0"> 29145 3307 39, 29145 3307 44, 29145 3307 49, 29145 3307 53, 29145 3307 56, 29145 3307 57, 29145 3307 61, 29145 3307 67, 29145 3307 79, 29145 3307 95, 29145 3307 117, 29133 3307 138, 29133 3307 156, 29131 3307 168, 29131 3307 174, 29130 3307 179, 29130 3307 179, 29129 3307 177, 29129 3307 176, 29129 3307 174, 29129 3307 171, 29129 3307 170, 29129 3309 168, 29129 3313 168, 29131 3317 169, 29134 3321 170, 29140 3325 171, 29143 3329 173, 29146 3330 175, 29151 3333 180, 29154 3335 184, 29159 3337 190, 29162 3338 196, 29166 3341 202, 29166 3341 209, 29166 3341 215, 29166 3341 226, 29168 3342 240, 29169 3342 255, 29171 3342 273, 29172 3344 289, 29174 3344 301, 29175 3344 310, 29177 3344 316, 29178 3345 320, 29179 3345 324, 29181 3345 327, 29182 3345 330, 29184 3347 334, 29184 3347 337, 29185 3347 343, 29185 3347 351, 29188 3347 363, 29188 3348 372, 29188 3348 382, 29189 3348 390, 29189 3348 396, 29189 3348 400, 29189 3348 404, 29189 3348 406, 29189 3348 408, 29189 3348 410, 29189 3348 410, 29189 3348 410, 29189 3348 407, 29189 3348 403, 29189 3348 400, 29188 3348 398, 29188 3348 397, 29185 3348 398, 29185 3348 399, 29184 3348 399, 29184 3348 399, 29182 3348 400, 29182 3347 400, 29182 3347 404, 29181 3347 404, 29181 3347 404, 29179 3347 404, 29178 3347 402, 29177 3347 402, 29175 3347 402, 29174 3347 403, 29172 3347 404, 29171 3347 406, 29169 3347 410, 29168 3347 414, 29166 3347 420, 29166 3345 429, 29165 3345 436, 29165 3345 446, 29163 3344 457, 29163 3344 467, 29162 3344 476, 29162 3342 482, 29160 3342 488, 29160 3342 491, 29159 3341 493, 29159 3341 495, 29156 3341 495, 29156 3339 495, 29155 3339 497, 29154 3339 497, 29152 3338 497, 29151 3338 498, 29149 3337 495, 29148 3337 497, 29146 3335 497, 29145 3335 497, 29143 3333 500, 29142 3332 500, 29140 3332 497, 29139 3330 495, 29139 3330 492, 29137 3329 486, 29137 3329 475, 29136 3327 455, 29136 3327 417, 29134 3325 345, 29133 3325 203</trace>
  <trace timeOffset="101042.78" brushRef="#br0" contextRef="#ctx0"> 26256 5133 86, 26256 5133 99, 26256 5133 108, 26256 5133 113, 26256 5133 114, 26256 5133 113, 26256 5133 110, 26256 5133 106, 26256 5133 100, 26256 5133 89, 26223 5106 70, 26215 5103 30</trace>
  <trace timeOffset="101532.805" brushRef="#br0" contextRef="#ctx0"> 25929 5106 50, 25929 5106 56, 25929 5106 64, 25929 5106 80, 25929 5106 99, 25929 5106 123, 25929 5106 151, 25929 5106 179, 25929 5106 208, 25929 5106 240, 25929 5106 272, 25928 5103 303, 25928 5103 333, 25929 5103 355, 25934 5103 373, 25938 5103 388, 25945 5109 400, 25951 5114 412, 25954 5118 419, 25958 5124 422, 25961 5128 422, 25963 5131 422, 25967 5138 423, 25971 5141 420, 25974 5145 417, 25977 5148 414, 25977 5148 410, 25977 5148 408, 25977 5148 410, 25983 5148 411, 25987 5148 413, 25996 5148 413, 26004 5143 414, 26009 5136 414, 26015 5129 415, 26018 5126 416, 26020 5124 421, 26020 5124 424, 26020 5121 431, 26020 5121 438, 26022 5121 445, 26023 5121 451, 26023 5121 460, 26025 5121 470, 26026 5121 480, 26028 5124 492, 26029 5136 503, 26033 5146 513, 26035 5158 523, 26036 5172 536, 26036 5179 548, 26038 5189 561, 26039 5194 571, 26039 5199 576, 26041 5203 578, 26041 5203 579, 26041 5203 579, 26041 5203 576, 26042 5204 574, 26042 5204 572, 26043 5204 571, 26043 5206 569, 26045 5206 568, 26046 5206 563, 26048 5206 558, 26049 5206 545, 26051 5206 523, 26052 5206 484, 26054 5204 430, 26055 5204 344, 26062 5204 199</trace>
  <trace timeOffset="104369.97" brushRef="#br0" contextRef="#ctx0"> 26172 5228 179, 26172 5228 209, 26172 5228 235, 26172 5228 259, 26172 5228 280, 26172 5228 297, 26172 5228 313, 26172 5228 324, 26172 5228 334, 26172 5228 341, 26172 5228 344, 26156 5223 344, 26155 5223 345, 26153 5223 345, 26151 5223 344, 26146 5223 344, 26142 5223 343, 26136 5228 342, 26132 5236 340, 26127 5246 338, 26124 5257 338, 26123 5271 340, 26123 5292 340, 26123 5310 340, 26123 5334 340, 26126 5354 340, 26130 5373 341, 26135 5385 343, 26140 5397 344, 26148 5409 346, 26153 5417 350, 26162 5429 353, 26171 5438 357, 26177 5445 363, 26188 5454 370, 26197 5464 376, 26206 5472 384, 26215 5484 392, 26224 5492 399, 26234 5501 405, 26247 5511 410, 26260 5523 414, 26275 5535 421, 26288 5547 429, 26302 5559 436, 26320 5574 443, 26340 5586 451, 26359 5600 460, 26380 5614 468, 26403 5628 477, 26428 5641 484, 26451 5653 492, 26476 5666 500, 26502 5675 507, 26529 5687 513, 26555 5697 518, 26583 5707 524, 26610 5716 529, 26639 5726 535, 26665 5734 541, 26694 5743 545, 26723 5750 551, 26752 5758 555, 26779 5766 559, 26808 5773 564, 26837 5781 569, 26866 5787 573, 26895 5793 578, 26924 5797 582, 26953 5802 588, 26982 5808 596, 27009 5814 602, 27037 5818 612, 27064 5823 618, 27087 5825 624, 27113 5828 628, 27136 5829 632, 27161 5829 636, 27183 5830 638, 27207 5830 641, 27230 5830 641, 27256 5830 643, 27281 5830 646, 27304 5830 649, 27329 5830 654, 27350 5830 656, 27368 5830 655, 27384 5828 655, 27395 5825 653, 27410 5825 654, 27428 5822 654, 27440 5820 655, 27450 5818 655, 27463 5817 656, 27469 5817 658, 27481 5817 660, 27493 5816 661, 27498 5816 665, 27508 5814 668, 27514 5814 672, 27525 5811 677, 27537 5810 680, 27547 5806 684, 27559 5805 687, 27570 5802 690, 27589 5797 693, 27605 5795 694, 27628 5791 694, 27648 5787 695, 27670 5784 695, 27689 5781 695, 27710 5776 695, 27729 5771 695, 27750 5768 695, 27768 5764 694, 27783 5761 694, 27799 5756 694, 27813 5753 693, 27824 5750 694, 27839 5746 694, 27855 5741 694, 27870 5734 695, 27890 5726 695, 27909 5719 695, 27927 5712 695, 27946 5704 694, 27965 5699 693, 27979 5695 693, 27992 5690 693, 28008 5685 693, 28018 5682 691, 28033 5678 689, 28043 5675 687, 28053 5671 686, 28063 5668 685, 28073 5666 685, 28084 5663 684, 28095 5661 683, 28104 5658 682, 28114 5655 683, 28128 5651 683, 28141 5646 685, 28158 5639 685, 28175 5631 684, 28190 5621 683, 28205 5609 682, 28221 5599 682, 28234 5586 682, 28250 5574 682, 28264 5562 682, 28275 5554 682, 28286 5545 681, 28295 5538 680, 28302 5532 679, 28312 5528 679, 28316 5525 677, 28325 5523 674, 28329 5521 672, 28334 5520 669, 28339 5520 667, 28344 5518 665, 28349 5516 661, 28358 5513 657, 28370 5513 652, 28377 5508 647, 28386 5504 641, 28393 5499 636, 28401 5494 633, 28407 5487 627, 28415 5479 625, 28418 5477 623, 28425 5470 619, 28429 5467 616, 28432 5464 612, 28435 5460 604, 28438 5457 598, 28441 5454 590, 28443 5452 583, 28446 5449 577, 28446 5449 572, 28446 5447 565, 28446 5447 562, 28448 5447 561, 28449 5445 561, 28451 5444 561, 28452 5442 562, 28454 5441 565, 28455 5439 570, 28457 5438 574, 28458 5438 579, 28461 5436 587, 28462 5436 594, 28464 5435 600, 28465 5435 606, 28465 5433 609, 28466 5433 611, 28466 5433 612, 28468 5432 611, 28468 5432 611, 28468 5432 611, 28469 5432 609, 28469 5432 610, 28469 5430 610, 28471 5430 611, 28471 5430 613, 28471 5430 615, 28471 5430 617, 28472 5430 618, 28472 5430 619, 28472 5430 620, 28472 5430 620, 28472 5430 620, 28474 5430 620, 28474 5430 620, 28474 5430 621, 28474 5430 623, 28474 5430 623, 28474 5430 625, 28474 5433 624, 28474 5439 627, 28474 5444 628, 28474 5454 629, 28472 5460 631, 28469 5470 632, 28466 5479 631, 28465 5484 633, 28461 5492 634, 28455 5499 635, 28451 5509 637, 28443 5523 640, 28435 5535 643, 28425 5549 647, 28412 5566 651, 28400 5581 656, 28384 5596 660, 28370 5609 666, 28354 5623 671, 28338 5635 677, 28321 5646 683, 28303 5659 689, 28289 5668 694, 28272 5678 699, 28257 5687 703, 28240 5695 708, 28222 5702 714, 28204 5707 717, 28186 5714 721, 28164 5719 726, 28144 5721 726, 28123 5726 729, 28107 5728 732, 28088 5729 735, 28069 5731 737, 28047 5733 739, 28021 5734 739, 27997 5736 740, 27972 5736 741, 27949 5736 741, 27926 5738 742, 27903 5741 742, 27880 5743 742, 27858 5746 742, 27835 5749 742, 27812 5750 742, 27789 5753 742, 27767 5755 743, 27750 5756 744, 27729 5756 745, 27709 5756 747, 27686 5756 748, 27658 5756 750, 27633 5756 751, 27610 5753 751, 27592 5750 752, 27573 5748 754, 27554 5746 754, 27534 5743 755, 27508 5741 756, 27484 5736 755, 27460 5734 755, 27436 5733 756, 27411 5731 755, 27387 5729 755, 27361 5726 754, 27336 5724 752, 27310 5721 752, 27285 5717 753, 27261 5712 753, 27236 5707 756, 27213 5700 757, 27191 5692 759, 27168 5683 759, 27147 5675 760, 27125 5666 760, 27103 5656 759, 27082 5649 759, 27060 5639 760, 27041 5632 760, 27021 5624 762, 27008 5618 762, 26993 5612 761, 26979 5608 761, 26968 5603 761, 26951 5597 761, 26936 5593 764, 26921 5588 765, 26901 5582 765, 26882 5576 765, 26863 5570 763, 26842 5564 763, 26823 5557 764, 26801 5552 764, 26779 5545 765, 26760 5540 766, 26745 5535 765, 26730 5528 767, 26714 5523 769, 26706 5516 772, 26690 5509 775, 26678 5503 775, 26669 5496 775, 26655 5491 776, 26642 5484 775, 26628 5477 776, 26614 5471 777, 26602 5464 778, 26590 5456 779, 26581 5452 779, 26567 5442 780, 26557 5435 781, 26549 5429 780, 26537 5420 782, 26526 5410 783, 26519 5403 784, 26508 5392 787, 26500 5387 787, 26494 5378 789, 26489 5373 790, 26486 5370 792, 26482 5368 792, 26477 5366 793, 26474 5363 794, 26470 5359 794, 26467 5358 794, 26467 5358 794, 26463 5354 794, 26460 5353 795, 26457 5349 796, 26453 5349 797, 26453 5349 798, 26451 5346 797, 26451 5346 798, 26450 5346 799, 26448 5346 800, 26447 5346 803, 26445 5344 803, 26444 5344 804, 26443 5342 805, 26443 5342 805, 26441 5341 806, 26441 5341 806, 26440 5341 805, 26440 5339 806, 26438 5339 805, 26438 5339 806, 26437 5337 806, 26437 5337 806, 26437 5337 805, 26435 5336 805, 26435 5336 804, 26435 5336 803, 26435 5336 803, 26435 5336 802, 26434 5336 801, 26434 5336 799, 26434 5336 797, 26434 5336 796, 26434 5336 795, 26434 5336 793, 26434 5334 792, 26432 5334 790, 26432 5334 789, 26432 5334 787, 26432 5334 786, 26431 5334 784, 26431 5334 781, 26431 5334 777, 26429 5334 767, 26429 5334 747, 26429 5334 709, 26428 5329 623, 26428 5317 466, 26428 5292 175</trace>
  <trace timeOffset="109061.234" brushRef="#br0" contextRef="#ctx0"> 29511 4471 62, 29511 4471 87, 29511 4471 111, 29511 4471 133, 29511 4471 152, 29511 4471 171, 29511 4471 189, 29511 4471 208, 29511 4471 225, 29511 4471 244, 29516 4461 261, 29516 4461 277, 29516 4459 293, 29516 4459 308, 29516 4458 323, 29516 4458 342, 29516 4456 358, 29516 4454 374, 29516 4453 388, 29516 4451 398, 29516 4446 407, 29516 4441 417, 29516 4436 429, 29512 4427 441, 29511 4422 456, 29509 4417 472, 29505 4412 490, 29502 4409 506, 29499 4406 519, 29497 4403 530, 29493 4400 537, 29489 4397 542, 29485 4394 548, 29482 4392 552, 29477 4389 554, 29473 4388 556, 29468 4386 555, 29465 4385 555, 29461 4382 556, 29456 4380 557, 29451 4379 558, 29448 4377 559, 29442 4375 561, 29438 4374 564, 29434 4373 570, 29428 4371 578, 29422 4370 589, 29418 4370 599, 29412 4368 609, 29408 4368 615, 29399 4368 619, 29393 4368 623, 29382 4368 625, 29371 4368 628, 29360 4368 633, 29351 4368 635, 29347 4370 639, 29337 4373 641, 29333 4374 642, 29328 4375 644, 29324 4377 646, 29320 4379 648, 29317 4380 651, 29312 4382 651, 29304 4388 652, 29301 4391 652, 29295 4397 651, 29285 4407 652, 29279 4414 652, 29268 4424 652, 29259 4434 652, 29253 4442 652, 29242 4453 652, 29234 4463 652, 29230 4471 656, 29223 4482 658, 29218 4489 666, 29213 4497 671, 29208 4507 680, 29202 4514 690, 29198 4521 702, 29194 4529 713, 29189 4536 719, 29185 4539 723, 29181 4549 724, 29179 4553 726, 29177 4564 726, 29174 4574 727, 29171 4585 726, 29168 4596 726, 29166 4606 726, 29165 4617 726, 29163 4628 726, 29162 4638 727, 29162 4649 727, 29162 4661 728, 29162 4671 729, 29162 4681 729, 29162 4691 730, 29165 4700 730, 29169 4710 730, 29175 4723 731, 29179 4731 731, 29188 4745 732, 29192 4752 732, 29197 4761 732, 29201 4768 732, 29205 4778 732, 29211 4785 732, 29216 4792 733, 29221 4800 733, 29223 4804 733, 29227 4811 732, 29230 4814 732, 29236 4821 733, 29240 4829 732, 29246 4836 733, 29253 4843 733, 29256 4846 732, 29262 4850 734, 29266 4853 733, 29275 4858 734, 29283 4863 734, 29288 4865 733, 29297 4870 733, 29301 4870 733, 29305 4872 732, 29315 4873 732, 29321 4873 733, 29325 4873 732, 29337 4873 732, 29344 4873 732, 29354 4873 732, 29371 4870 732, 29380 4867 732, 29395 4863 731, 29405 4858 730, 29409 4857 729, 29418 4853 728, 29424 4853 727, 29428 4850 727, 29440 4848 726, 29444 4846 724, 29448 4845 726, 29454 4843 726, 29457 4841 727, 29463 4838 731, 29468 4833 732, 29476 4826 734, 29480 4819 735, 29486 4811 737, 29489 4802 738, 29494 4792 741, 29497 4780 743, 29500 4770 745, 29500 4756 746, 29500 4738 748, 29500 4720 750, 29500 4698 753, 29494 4676 755, 29485 4659 759, 29473 4640 762, 29459 4621 767, 29444 4603 771, 29428 4586 774, 29414 4570 777, 29398 4556 779, 29388 4547 782, 29376 4536 778, 29365 4527 779, 29357 4521 774, 29350 4515 772, 29343 4512 767, 29337 4511 759, 29333 4509 745, 29324 4507 715, 29320 4505 664, 29314 4504 569, 29301 4502 396, 29295 4500 113</trace>
  <trace timeOffset="110315.31" brushRef="#br0" contextRef="#ctx0"> 26249 4946 53, 26249 4946 75, 26249 4946 99, 26249 4946 120, 26249 4946 149, 26249 4946 181, 26249 4946 215, 26249 4946 251, 26249 4946 284, 26249 4946 314, 26249 4946 344, 26237 4947 373, 26237 4947 400, 26236 4947 429, 26236 4947 455, 26236 4942 479, 26234 4934 504, 26234 4924 528, 26234 4913 547, 26234 4902 564, 26234 4892 578, 26234 4887 591, 26234 4877 601, 26236 4872 612, 26237 4867 622, 26239 4863 631, 26239 4863 637, 26239 4862 643, 26239 4862 647, 26240 4860 650, 26240 4858 652, 26242 4857 652, 26242 4855 653, 26244 4853 652, 26244 4853 652, 26246 4850 653, 26246 4850 652, 26247 4848 653, 26252 4843 653, 26255 4838 653, 26262 4833 654, 26269 4826 655, 26278 4821 655, 26285 4817 655, 26289 4816 654, 26298 4812 653, 26302 4812 652, 26308 4811 651, 26318 4811 650, 26323 4811 649, 26327 4811 647, 26335 4811 646, 26340 4812 646, 26344 4814 645, 26349 4817 644, 26349 4817 643, 26350 4821 642, 26353 4824 641, 26356 4826 640, 26359 4829 639, 26359 4829 636, 26359 4829 632, 26359 4829 627, 26359 4831 623, 26359 4831 620, 26359 4833 615, 26359 4834 606, 26359 4836 588, 26357 4838 556, 26353 4841 502, 26350 4845 424, 26347 4848 319, 26344 4853 188, 26343 4857 4</trace>
</ink>
</file>

<file path=ppt/ink/ink7.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1118 4375 371, 1118 4375 364, 1118 4375 359, 1118 4375 360, 1118 4375 363, 1116 4482 366, 1130 4518 372, 1150 4553 374, 1179 4588 378, 1214 4618 379, 1246 4646 380, 1278 4668 387, 1305 4686 400, 1331 4694 424, 1358 4694 462, 1389 4691 509, 1424 4671 556, 1464 4635 598, 1513 4588 627, 1569 4527 646, 1633 4454 657, 1703 4373 665, 1775 4286 668, 1852 4198 668, 1927 4113 667, 2002 4033 664, 2074 3957 661, 2143 3889 663, 2209 3828 660, 2269 3771 661, 2323 3722 664, 2371 3676 665, 2411 3637 667, 2446 3605 667, 2472 3580 669, 2494 3559 669, 2508 3548 668, 2515 3541 666, 2518 3539 660, 2518 3539 652, 2518 3538 634, 2522 3538 594, 2527 3538 500, 2534 3543 241</trace>
  <trace timeOffset="23558.348" brushRef="#br0" contextRef="#ctx0"> 1338 6510 278, 1338 6510 303, 1338 6510 336, 1338 6510 375, 1338 6510 410, 1338 6510 439, 1338 6510 460, 1338 6510 479, 1338 6510 495, 1338 6510 511, 1338 6510 522, 1338 6495 530, 1338 6495 532, 1338 6494 531, 1338 6494 524, 1338 6494 515, 1338 6494 509, 1338 6494 506, 1347 6500 513, 1361 6514 516, 1379 6532 526, 1396 6549 531, 1411 6566 535, 1425 6582 540, 1435 6595 542, 1448 6604 546, 1455 6607 553, 1466 6612 561, 1481 6616 571, 1497 6616 582, 1519 6616 595, 1542 6609 607, 1568 6595 618, 1598 6573 627, 1630 6546 629, 1665 6515 636, 1700 6479 638, 1736 6438 642, 1769 6392 648, 1804 6345 652, 1836 6295 657, 1870 6246 658, 1903 6200 660, 1935 6159 660, 1964 6124 660, 1992 6094 663, 2014 6067 666, 2032 6046 667, 2045 6033 668, 2058 6021 669, 2066 6016 669, 2068 6012 668, 2076 6007 666, 2080 6004 664, 2083 6002 663, 2087 6001 661, 2087 6001 660, 2087 5999 660, 2087 5999 658, 2093 5997 655, 2097 5996 650, 2106 5992 634, 2116 5989 587, 2123 5984 490, 2132 5979 229</trace>
  <trace timeOffset="30030.717" brushRef="#br0" contextRef="#ctx0"> 21249 8681 297, 21249 8681 346, 21249 8681 389, 21249 8681 424, 21249 8681 453, 21249 8681 477, 21249 8681 495, 21249 8681 512, 21249 8681 524, 21249 8681 535, 21252 8647 543, 21252 8647 552, 21252 8646 562, 21252 8644 573, 21252 8642 585, 21252 8641 597, 21251 8636 611, 21248 8632 623, 21245 8627 634, 21241 8621 645, 21238 8618 653, 21235 8615 663, 21226 8609 671, 21223 8607 679, 21216 8603 687, 21209 8600 694, 21199 8595 700, 21192 8592 704, 21181 8589 706, 21171 8586 709, 21160 8585 710, 21144 8582 710, 21131 8582 710, 21111 8580 711, 21092 8579 711, 21072 8579 713, 21047 8579 715, 21024 8579 716, 21001 8577 718, 20976 8577 721, 20953 8576 724, 20931 8572 729, 20908 8572 735, 20885 8568 742, 20862 8567 750, 20840 8565 757, 20815 8565 763, 20791 8565 766, 20767 8565 769, 20742 8565 769, 20719 8567 770, 20694 8572 771, 20670 8577 771, 20647 8584 771, 20624 8589 771, 20600 8595 772, 20577 8601 771, 20555 8607 772, 20535 8615 772, 20516 8621 773, 20496 8627 774, 20479 8633 776, 20458 8638 777, 20437 8644 780, 20415 8649 784, 20389 8657 789, 20362 8666 794, 20330 8678 796, 20296 8690 799, 20261 8703 799, 20226 8719 799, 20191 8734 800, 20156 8751 800, 20125 8767 800, 20094 8783 800, 20065 8801 799, 20041 8818 799, 20019 8833 799, 20002 8848 799, 19984 8862 798, 19971 8874 798, 19957 8886 797, 19948 8896 797, 19939 8906 797, 19931 8915 798, 19922 8922 798, 19913 8932 798, 19905 8942 798, 19900 8949 798, 19890 8961 798, 19886 8970 797, 19882 8979 797, 19874 8993 795, 19870 9002 795, 19863 9017 795, 19857 9031 794, 19854 9041 795, 19851 9058 794, 19848 9073 794, 19845 9085 795, 19844 9102 795, 19842 9113 797, 19841 9126 795, 19840 9140 797, 19840 9152 796, 19840 9166 795, 19840 9178 795, 19840 9190 795, 19840 9203 794, 19840 9220 794, 19840 9237 795, 19842 9259 794, 19847 9281 796, 19851 9299 795, 19856 9318 796, 19860 9338 796, 19864 9357 796, 19870 9377 796, 19876 9394 796, 19880 9409 797, 19885 9423 797, 19892 9436 798, 19900 9447 797, 19912 9462 797, 19925 9474 798, 19939 9486 799, 19954 9497 801, 19970 9507 802, 19984 9518 803, 20000 9529 805, 20015 9540 807, 20032 9554 808, 20048 9568 810, 20067 9581 811, 20085 9597 813, 20103 9612 816, 20122 9629 817, 20139 9645 819, 20159 9661 821, 20178 9676 821, 20197 9689 822, 20217 9701 823, 20237 9714 825, 20258 9724 827, 20278 9733 827, 20299 9740 827, 20318 9748 827, 20337 9755 827, 20356 9760 829, 20369 9765 830, 20385 9769 831, 20398 9774 831, 20412 9779 832, 20431 9786 832, 20447 9793 832, 20463 9801 835, 20479 9808 835, 20493 9815 838, 20506 9821 836, 20519 9828 836, 20532 9833 834, 20548 9838 834, 20567 9844 834, 20578 9847 834, 20593 9851 834, 20610 9855 834, 20621 9858 834, 20641 9861 835, 20659 9862 834, 20677 9864 834, 20700 9867 834, 20723 9868 834, 20745 9870 834, 20769 9871 834, 20795 9875 834, 20823 9878 834, 20853 9881 835, 20884 9885 836, 20918 9890 838, 20953 9895 841, 20989 9902 844, 21028 9907 846, 21066 9915 849, 21103 9922 851, 21141 9931 854, 21178 9939 858, 21216 9946 860, 21252 9953 860, 21289 9961 860, 21326 9968 860, 21362 9975 860, 21400 9981 861, 21437 9985 862, 21475 9987 863, 21517 9988 863, 21557 9988 864, 21602 9988 864, 21646 9985 865, 21692 9980 866, 21738 9973 866, 21786 9968 866, 21831 9960 867, 21877 9951 868, 21920 9946 868, 21963 9939 870, 22004 9936 871, 22042 9932 872, 22076 9931 873, 22110 9931 873, 22140 9931 873, 22170 9931 873, 22199 9931 874, 22230 9931 873, 22260 9931 873, 22290 9931 874, 22321 9931 874, 22350 9931 874, 22377 9927 874, 22405 9922 875, 22432 9917 875, 22456 9910 875, 22481 9903 876, 22503 9894 876, 22525 9886 877, 22546 9881 877, 22565 9876 877, 22581 9871 876, 22597 9868 876, 22613 9865 877, 22624 9864 877, 22642 9861 878, 22652 9859 879, 22665 9856 879, 22676 9855 880, 22688 9851 880, 22705 9849 880, 22720 9844 880, 22740 9836 878, 22757 9829 881, 22773 9821 879, 22792 9811 881, 22810 9801 882, 22828 9789 882, 22848 9779 883, 22866 9769 883, 22884 9760 883, 22902 9750 884, 22915 9743 884, 22928 9736 884, 22941 9731 884, 22951 9726 885, 22965 9719 885, 22978 9714 888, 22987 9709 888, 23001 9703 888, 23009 9699 889, 23018 9692 888, 23029 9683 888, 23036 9677 889, 23047 9668 891, 23056 9657 891, 23064 9645 892, 23074 9629 893, 23083 9612 895, 23091 9593 895, 23098 9571 896, 23106 9547 896, 23112 9520 896, 23119 9492 896, 23123 9463 897, 23124 9431 897, 23126 9397 897, 23126 9363 896, 23126 9326 897, 23121 9292 898, 23117 9259 899, 23109 9227 899, 23103 9194 898, 23097 9166 899, 23091 9139 897, 23084 9114 899, 23080 9090 900, 23077 9068 901, 23074 9051 901, 23071 9034 901, 23068 9015 901, 23065 8999 901, 23059 8978 902, 23052 8960 903, 23047 8942 904, 23038 8922 905, 23029 8903 905, 23018 8884 906, 23006 8864 907, 22992 8845 907, 22977 8828 908, 22960 8814 908, 22944 8797 909, 22927 8782 911, 22910 8767 911, 22893 8753 911, 22876 8741 912, 22858 8729 910, 22838 8717 911, 22821 8705 910, 22801 8695 911, 22779 8681 913, 22757 8669 914, 22734 8656 913, 22708 8642 914, 22679 8629 914, 22650 8617 914, 22620 8604 917, 22590 8592 916, 22558 8582 916, 22526 8572 916, 22494 8562 915, 22461 8555 915, 22428 8548 916, 22391 8543 916, 22356 8538 916, 22319 8533 915, 22285 8531 915, 22250 8526 915, 22218 8523 915, 22188 8518 916, 22159 8511 921, 22131 8502 920, 22104 8492 924, 22078 8482 924, 22050 8472 924, 22026 8463 926, 21997 8454 926, 21969 8447 927, 21939 8439 928, 21910 8433 928, 21880 8428 929, 21849 8424 929, 21819 8421 927, 21789 8420 929, 21757 8420 928, 21726 8420 929, 21694 8420 930, 21663 8422 930, 21631 8427 930, 21599 8430 930, 21569 8433 930, 21536 8436 930, 21503 8439 931, 21468 8440 933, 21432 8443 934, 21394 8447 935, 21354 8450 936, 21312 8453 938, 21268 8459 939, 21220 8465 941, 21171 8470 939, 21122 8480 941, 21070 8487 939, 21017 8497 940, 20966 8504 940, 20915 8514 940, 20865 8523 939, 20820 8531 939, 20774 8540 940, 20733 8548 939, 20693 8557 941, 20652 8564 942, 20615 8572 942, 20577 8577 942, 20542 8585 942, 20509 8591 942, 20477 8599 942, 20444 8604 941, 20416 8609 939, 20390 8614 936, 20366 8617 933, 20349 8620 926, 20333 8621 917, 20320 8622 899, 20305 8622 875, 20284 8621 836, 20261 8607 755, 20229 8584 542, 20197 8547 219</trace>
  <trace timeOffset="38558.207" brushRef="#br0" contextRef="#ctx0"> 20402 7552 360, 20402 7552 383, 20402 7552 410, 20402 7552 441, 20402 7552 479, 20402 7552 517, 20402 7552 550, 20402 7552 577, 20402 7552 600, 20402 7552 619, 20418 7541 639, 20425 7536 651, 20435 7529 663, 20443 7522 670, 20456 7517 675, 20464 7512 680, 20473 7510 683, 20484 7504 687, 20495 7502 690, 20512 7497 691, 20528 7495 694, 20551 7490 696, 20576 7485 696, 20604 7481 700, 20639 7475 703, 20680 7468 712, 20729 7457 722, 20787 7445 732, 20853 7428 741, 20927 7410 747, 21008 7389 749, 21095 7370 753, 21183 7348 755, 21274 7328 759, 21365 7308 762, 21456 7291 765, 21547 7274 765, 21637 7260 767, 21723 7248 769, 21806 7238 771, 21887 7230 775, 21965 7222 776, 22040 7216 777, 22113 7211 778, 22185 7207 778, 22251 7203 778, 22313 7198 779, 22370 7193 780, 22422 7189 779, 22465 7184 780, 22503 7181 779, 22536 7178 780, 22564 7175 780, 22582 7172 781, 22593 7171 785, 22598 7171 785, 22598 7171 787, 22598 7169 787, 22598 7169 784, 22601 7169 785, 22602 7168 787, 22604 7168 787, 22605 7168 792, 22607 7166 792, 22608 7166 792, 22610 7164 789, 22611 7164 784, 22611 7164 776, 22613 7164 762, 22613 7164 735, 22613 7164 684, 22610 7164 577, 22597 7164 353, 22578 7164 60</trace>
  <trace timeOffset="50802.906" brushRef="#br0" contextRef="#ctx0"> 1370 11407 445, 1370 11407 450, 1370 11407 466, 1370 11407 490, 1370 11407 517, 1370 11407 539, 1370 11407 550, 1370 11407 552, 1370 11407 550, 1370 11407 548, 1347 11396 547, 1347 11396 548, 1347 11396 552, 1347 11405 554, 1354 11419 561, 1360 11431 567, 1367 11442 574, 1373 11448 582, 1379 11454 591, 1386 11460 600, 1389 11463 616, 1396 11465 634, 1405 11465 653, 1419 11457 674, 1437 11439 688, 1458 11410 698, 1481 11373 705, 1509 11326 710, 1539 11272 711, 1575 11211 709, 1615 11146 709, 1659 11078 706, 1703 11006 704, 1747 10936 701, 1792 10871 688, 1838 10810 654, 1883 10759 594, 1925 10717 487, 1964 10682 278, 1993 10655 26</trace>
  <trace timeOffset="53190.043" brushRef="#br0" contextRef="#ctx0"> 18131 13033 93, 18131 13033 114, 18131 13033 132, 18131 13033 147, 18131 13033 160, 18131 13033 173, 18131 13033 188, 18131 13033 206, 18131 13033 227, 18131 13033 252, 18072 13068 279, 18063 13072 308, 18054 13075 338, 18050 13077 368, 18046 13079 398, 18046 13079 422, 18041 13079 443, 18037 13080 459, 18033 13082 470, 18028 13084 480, 18028 13084 490, 18027 13084 500, 18027 13084 511, 18025 13084 520, 18024 13084 530, 18022 13084 542, 18021 13087 553, 18019 13087 563, 18018 13087 575, 18015 13089 587, 18014 13089 596, 18012 13089 604, 18011 13089 613, 18010 13089 621, 18008 13089 628, 18007 13089 636, 18007 13089 642, 18005 13091 648, 18005 13091 652, 18004 13091 656, 18004 13091 658, 18002 13091 660, 18002 13092 664, 18001 13092 667, 18001 13092 671, 18001 13092 675, 18001 13094 680, 17999 13094 684, 17999 13094 690, 17999 13094 696, 17999 13094 702, 17999 13094 709, 17999 13094 715, 17999 13094 720, 17999 13094 726, 17999 13094 728, 17999 13094 730, 17999 13094 732, 17999 13094 734, 17999 13094 737, 17999 13094 740, 17999 13094 745, 17999 13094 749, 17999 13094 753, 18004 13094 757, 18010 13094 760, 18024 13094 763, 18035 13094 766, 18048 13094 768, 18066 13094 770, 18083 13094 772, 18099 13094 773, 18118 13094 775, 18137 13096 777, 18158 13096 779, 18184 13096 780, 18209 13096 782, 18232 13096 784, 18255 13096 785, 18281 13094 789, 18307 13092 792, 18335 13091 794, 18364 13089 797, 18394 13084 799, 18423 13084 801, 18453 13080 802, 18484 13079 804, 18514 13075 805, 18546 13072 807, 18579 13070 809, 18612 13067 812, 18649 13060 815, 18686 13055 817, 18722 13047 820, 18758 13041 822, 18794 13035 826, 18829 13029 829, 18865 13025 831, 18900 13020 833, 18933 13015 832, 18963 13014 833, 18994 13014 834, 19024 13014 833, 19053 13014 833, 19080 13017 834, 19108 13021 833, 19136 13026 834, 19163 13030 835, 19191 13035 836, 19220 13038 837, 19248 13041 839, 19280 13041 842, 19314 13041 846, 19347 13041 850, 19383 13038 854, 19417 13030 858, 19455 13021 861, 19496 13011 866, 19537 12998 869, 19581 12988 873, 19626 12976 875, 19671 12964 876, 19717 12954 876, 19762 12946 876, 19804 12939 877, 19847 12934 879, 19889 12932 880, 19932 12930 881, 19973 12930 882, 20013 12930 882, 20055 12930 882, 20096 12930 884, 20136 12930 883, 20179 12930 883, 20221 12930 883, 20265 12930 881, 20308 12929 882, 20352 12925 883, 20395 12922 883, 20437 12922 885, 20477 12917 885, 20516 12912 885, 20555 12908 887, 20593 12903 888, 20630 12898 888, 20667 12893 891, 20701 12889 889, 20735 12888 889, 20769 12888 889, 20803 12888 888, 20836 12888 889, 20869 12888 888, 20905 12888 888, 20938 12888 888, 20972 12889 889, 21005 12891 891, 21037 12891 891, 21067 12893 889, 21098 12893 889, 21125 12893 889, 21151 12893 891, 21170 12893 891, 21190 12893 891, 21209 12893 892, 21220 12893 891, 21241 12893 891, 21252 12893 891, 21265 12893 891, 21277 12893 891, 21283 12893 892, 21293 12893 892, 21300 12893 891, 21306 12893 892, 21312 12893 892, 21312 12893 892, 21312 12893 895, 21312 12893 895, 21313 12893 894, 21314 12893 895, 21316 12893 894, 21317 12893 894, 21319 12893 894, 21320 12893 893, 21322 12893 894, 21323 12893 894, 21326 12893 894, 21327 12893 894, 21329 12893 894, 21330 12893 893, 21332 12893 893, 21333 12893 893, 21335 12893 893, 21336 12893 893, 21337 12893 893, 21339 12893 892, 21340 12893 891, 21342 12896 891, 21343 12896 891, 21345 12896 891, 21346 12896 889, 21348 12896 888, 21349 12896 886, 21351 12898 885, 21352 12898 884, 21354 12900 883, 21361 12903 883, 21365 12905 881, 21372 12910 878, 21380 12917 874, 21388 12922 868, 21394 12929 861, 21400 12937 852, 21407 12942 841, 21411 12951 825, 21417 12958 803, 21418 12961 766, 21418 12968 702, 21414 12971 577, 21398 12971 306, 21366 12958 10</trace>
  <trace timeOffset="102370.85" brushRef="#br0" contextRef="#ctx0"> 13898 14634 101, 13898 14634 132, 13898 14634 166, 13898 14634 198, 13898 14634 227, 13898 14634 253, 13898 14634 280, 13898 14634 306, 13898 14634 331, 13898 14634 355, 13853 14632 376, 13852 14630 396, 13847 14628 414, 13841 14627 430, 13837 14625 447, 13832 14623 460, 13826 14622 471, 13820 14622 481, 13808 14622 487, 13795 14622 490, 13785 14622 491, 13775 14623 492, 13765 14628 493, 13756 14632 495, 13752 14633 498, 13749 14636 503, 13749 14636 509, 13747 14636 514, 13747 14636 519, 13746 14637 525, 13744 14637 531, 13744 14637 542, 13743 14639 554, 13743 14639 569, 13743 14639 583, 13743 14640 596, 13743 14640 607, 13746 14642 615, 13759 14643 621, 13779 14647 627, 13804 14650 629, 13826 14652 633, 13849 14655 634, 13873 14659 637, 13898 14666 639, 13924 14672 642, 13951 14679 644, 13977 14684 646, 14005 14691 649, 14032 14700 651, 14060 14705 655, 14087 14712 660, 14116 14718 664, 14146 14722 670, 14177 14725 675, 14210 14729 681, 14243 14730 687, 14278 14732 693, 14314 14732 698, 14350 14732 703, 14385 14732 710, 14421 14733 715, 14454 14734 721, 14489 14737 726, 14521 14737 728, 14554 14737 730, 14585 14739 731, 14615 14742 732, 14642 14744 733, 14670 14745 734, 14696 14749 735, 14722 14750 735, 14746 14752 735, 14772 14757 735, 14797 14759 734, 14823 14762 735, 14849 14765 736, 14875 14768 736, 14901 14771 736, 14928 14775 735, 14956 14780 735, 14982 14784 736, 15008 14787 736, 15034 14792 737, 15059 14795 738, 15083 14797 739, 15106 14800 740, 15128 14801 741, 15153 14802 743, 15179 14802 744, 15206 14802 745, 15235 14802 745, 15265 14802 746, 15296 14802 746, 15327 14804 746, 15359 14804 746, 15391 14806 746, 15423 14807 746, 15458 14811 747, 15492 14812 748, 15531 14812 748, 15570 14814 748, 15611 14814 748, 15653 14814 748, 15693 14814 748, 15732 14814 749, 15769 14814 750, 15804 14814 751, 15836 14814 753, 15868 14812 754, 15898 14811 755, 15930 14809 756, 15962 14807 756, 15995 14806 756, 16030 14806 757, 16066 14806 756, 16105 14806 756, 16147 14806 756, 16189 14806 755, 16235 14806 755, 16282 14806 755, 16329 14806 755, 16374 14806 756, 16419 14807 756, 16460 14807 756, 16500 14807 757, 16537 14807 756, 16574 14807 757, 16608 14807 757, 16640 14807 757, 16671 14807 759, 16700 14806 759, 16727 14804 759, 16751 14802 759, 16777 14800 759, 16801 14798 760, 16825 14797 760, 16851 14795 760, 16877 14794 760, 16905 14792 759, 16934 14792 759, 16963 14792 759, 16993 14792 759, 17025 14792 759, 17057 14792 757, 17087 14792 757, 17117 14792 759, 17148 14794 757, 17177 14794 757, 17205 14795 755, 17233 14795 755, 17262 14795 754, 17291 14795 755, 17317 14795 755, 17343 14795 754, 17369 14795 755, 17393 14795 754, 17419 14794 754, 17445 14792 755, 17473 14791 757, 17502 14789 757, 17531 14786 757, 17558 14784 757, 17587 14782 755, 17616 14780 755, 17642 14779 755, 17668 14777 755, 17687 14775 755, 17704 14775 755, 17717 14775 755, 17730 14774 755, 17745 14774 756, 17756 14774 756, 17770 14772 756, 17776 14772 756, 17788 14772 756, 17794 14772 756, 17800 14772 756, 17807 14772 755, 17807 14772 755, 17807 14772 754, 17807 14772 753, 17808 14772 751, 17810 14772 747, 17811 14772 742, 17813 14772 733, 17814 14772 717, 17816 14772 682, 17817 14772 577, 17819 14772 294, 17819 14766 0</trace>
</ink>
</file>

<file path=ppt/ink/ink8.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2142 14993 529, 2142 14993 573, 2142 14993 611, 2142 14993 650, 2142 14993 684, 2142 14993 712, 2142 14993 733, 2142 14993 748, 2142 14993 759, 2142 14993 768, 2142 14993 774, 2116 14958 777, 2116 14958 779, 2115 14956 781, 2115 14956 782, 2113 14956 784, 2113 14970 786, 2113 14991 792, 2113 15020 793, 2113 15054 796, 2113 15086 796, 2115 15113 796, 2119 15141 800, 2126 15164 799, 2135 15184 802, 2146 15201 802, 2162 15216 801, 2183 15230 800, 2206 15241 798, 2233 15250 797, 2263 15254 795, 2295 15255 793, 2327 15255 792, 2357 15255 790, 2388 15255 789, 2417 15252 786, 2440 15247 782, 2462 15240 777, 2480 15230 770, 2494 15220 764, 2506 15208 760, 2514 15199 754, 2518 15184 744, 2521 15167 738, 2521 15147 726, 2521 15120 722, 2518 15095 721, 2509 15071 719, 2498 15047 723, 2486 15025 724, 2473 15008 727, 2465 14993 731, 2454 14982 736, 2448 14976 742, 2443 14973 749, 2440 14971 755, 2440 14971 761, 2439 14970 766, 2439 14970 767, 2437 14970 770, 2437 14971 773, 2437 14986 779, 2448 15005 787, 2468 15030 795, 2496 15054 802, 2533 15073 808, 2574 15093 810, 2619 15109 812, 2667 15125 813, 2712 15138 815, 2755 15153 825, 2790 15167 827, 2819 15184 831, 2840 15200 831, 2853 15219 830, 2859 15241 828, 2859 15269 823, 2853 15299 811, 2833 15332 773, 2807 15366 682, 2773 15402 391, 2735 15437 78</trace>
  <trace timeOffset="10411.596" brushRef="#br0" contextRef="#ctx0"> 7214 5833 241, 7214 5833 268, 7214 5833 300, 7214 5833 330, 7214 5833 358, 7214 5833 381, 7214 5833 398, 7214 5833 412, 7214 5833 422, 7214 5833 432, 7214 5833 445, 7198 5838 459, 7198 5838 477, 7198 5840 497, 7198 5842 518, 7198 5845 540, 7199 5849 561, 7204 5852 579, 7211 5857 596, 7215 5857 612, 7223 5861 627, 7231 5866 640, 7241 5867 652, 7250 5871 665, 7259 5871 676, 7268 5874 685, 7279 5876 695, 7289 5878 703, 7302 5879 711, 7318 5881 718, 7330 5883 723, 7347 5886 728, 7364 5888 732, 7374 5891 734, 7390 5893 737, 7406 5896 740, 7416 5898 742, 7435 5903 744, 7451 5905 747, 7470 5910 750, 7493 5913 753, 7512 5916 757, 7533 5920 761, 7556 5920 763, 7581 5920 767, 7607 5920 769, 7633 5920 772, 7659 5920 775, 7685 5920 777, 7710 5920 778, 7734 5916 780, 7759 5913 782, 7781 5912 783, 7802 5908 786, 7825 5907 786, 7846 5905 786, 7867 5903 787, 7890 5903 787, 7913 5900 789, 7935 5900 792, 7953 5898 792, 7971 5896 792, 7987 5895 792, 8002 5893 792, 8021 5893 793, 8041 5891 795, 8054 5891 797, 8076 5891 798, 8094 5891 799, 8107 5891 800, 8127 5891 800, 8145 5891 801, 8162 5891 802, 8185 5893 802, 8204 5896 804, 8226 5900 805, 8249 5903 806, 8271 5905 808, 8295 5908 810, 8320 5910 809, 8346 5912 810, 8373 5912 812, 8401 5912 814, 8428 5913 818, 8453 5913 820, 8481 5913 821, 8506 5913 821, 8534 5913 821, 8560 5915 821, 8587 5915 822, 8613 5916 823, 8639 5920 825, 8663 5922 825, 8689 5925 827, 8715 5929 829, 8741 5932 831, 8771 5934 834, 8801 5935 836, 8836 5937 838, 8872 5937 840, 8910 5937 842, 8949 5937 844, 8988 5937 846, 9026 5937 846, 9066 5935 846, 9102 5934 847, 9137 5934 846, 9170 5934 847, 9203 5934 848, 9235 5934 846, 9267 5934 848, 9296 5934 848, 9325 5935 848, 9354 5939 851, 9381 5942 851, 9409 5945 851, 9437 5945 852, 9466 5946 853, 9495 5946 854, 9526 5946 855, 9556 5946 855, 9586 5946 855, 9615 5946 854, 9646 5946 854, 9674 5946 854, 9700 5945 855, 9725 5945 856, 9750 5945 856, 9767 5945 856, 9786 5943 858, 9805 5943 856, 9818 5942 856, 9838 5940 858, 9857 5939 858, 9868 5937 858, 9887 5935 858, 9897 5934 856, 9902 5934 855, 9907 5934 855, 9907 5934 854, 9907 5934 855, 9907 5934 855, 9909 5934 855, 9910 5934 858, 9913 5934 858, 9914 5934 858, 9916 5934 856, 9917 5934 853, 9919 5934 842, 9920 5934 819, 9920 5934 755, 9920 5934 544, 9916 5929 228</trace>
  <trace timeOffset="14223.813" brushRef="#br0" contextRef="#ctx0"> 9355 4693 188, 9355 4693 205, 9355 4693 227, 9355 4693 259, 9355 4693 289, 9355 4693 320, 9355 4693 346, 9355 4693 372, 9355 4693 399, 9355 4693 429, 9306 4659 458, 9299 4652 486, 9291 4646 512, 9281 4637 535, 9271 4632 553, 9258 4623 567, 9240 4617 578, 9218 4613 592, 9187 4609 611, 9154 4609 634, 9124 4609 660, 9099 4609 683, 9079 4609 700, 9067 4609 710, 9060 4609 715, 9056 4609 717, 9056 4609 718, 9050 4609 719, 9046 4611 718, 9040 4611 717, 9028 4613 716, 9024 4616 714, 9015 4618 712, 9008 4623 712, 9000 4630 712, 8989 4637 711, 8982 4642 711, 8972 4652 709, 8962 4662 709, 8953 4675 709, 8941 4688 709, 8930 4703 709, 8923 4714 710, 8915 4726 709, 8907 4740 710, 8903 4749 710, 8895 4763 711, 8891 4778 711, 8886 4788 712, 8882 4804 712, 8878 4814 711, 8877 4826 712, 8875 4838 712, 8875 4850 710, 8875 4870 711, 8875 4885 711, 8877 4900 711, 8881 4916 712, 8882 4927 712, 8885 4937 711, 8886 4947 711, 8889 4959 711, 8892 4975 712, 8895 4984 712, 8900 5000 714, 8901 5008 714, 8904 5017 715, 8907 5025 714, 8912 5034 715, 8920 5046 716, 8924 5054 717, 8933 5064 718, 8943 5074 719, 8949 5081 718, 8960 5091 718, 8973 5098 718, 8985 5104 719, 8997 5111 719, 9011 5119 720, 9023 5125 721, 9034 5129 721, 9047 5138 723, 9056 5141 723, 9067 5143 724, 9076 5148 724, 9086 5150 726, 9098 5150 726, 9108 5150 727, 9118 5150 727, 9131 5150 728, 9147 5150 728, 9160 5150 727, 9176 5150 728, 9189 5148 729, 9200 5146 728, 9212 5145 729, 9223 5143 729, 9235 5141 727, 9241 5141 728, 9254 5141 728, 9260 5138 728, 9270 5138 729, 9281 5134 730, 9290 5131 730, 9300 5128 730, 9310 5124 730, 9322 5118 730, 9332 5110 731, 9348 5099 731, 9360 5089 732, 9374 5078 731, 9383 5069 731, 9391 5060 731, 9401 5051 732, 9407 5044 732, 9416 5032 733, 9420 5027 733, 9426 5020 733, 9432 5012 734, 9433 5007 734, 9437 5000 735, 9439 4996 735, 9440 4991 736, 9445 4984 738, 9446 4979 738, 9451 4971 739, 9454 4961 739, 9457 4952 736, 9462 4942 738, 9463 4932 739, 9468 4916 740, 9469 4905 745, 9471 4887 747, 9472 4870 748, 9472 4857 750, 9472 4838 753, 9472 4825 755, 9472 4811 760, 9472 4797 763, 9471 4785 767, 9469 4775 770, 9465 4764 772, 9462 4755 774, 9460 4750 777, 9455 4743 778, 9454 4740 779, 9451 4735 780, 9446 4729 780, 9443 4726 780, 9440 4723 780, 9434 4717 780, 9430 4714 777, 9422 4710 775, 9413 4705 771, 9404 4703 765, 9397 4699 748, 9391 4698 714, 9387 4696 624, 9381 4696 416, 9371 4694 120</trace>
  <trace timeOffset="15507.887" brushRef="#br0" contextRef="#ctx0"> 2553 8344 429, 2553 8344 429, 2553 8344 433, 2553 8344 445, 2553 8344 462, 2553 8344 484, 2553 8344 505, 2553 8344 523, 2472 8329 535, 2456 8337 545, 2442 8349 553, 2428 8364 561, 2415 8381 568, 2401 8401 575, 2388 8427 585, 2374 8456 591, 2359 8486 597, 2345 8519 599, 2330 8557 601, 2314 8592 602, 2298 8632 603, 2280 8676 608, 2261 8724 611, 2242 8773 615, 2222 8826 619, 2204 8877 623, 2188 8930 627, 2175 8978 635, 2164 9024 640, 2157 9065 645, 2152 9102 652, 2151 9136 656, 2151 9164 663, 2151 9193 665, 2155 9218 665, 2162 9244 666, 2174 9269 667, 2184 9293 669, 2196 9321 672, 2210 9353 675, 2223 9387 675, 2234 9426 678, 2243 9468 679, 2248 9515 681, 2251 9564 685, 2251 9614 687, 2251 9661 688, 2245 9706 690, 2234 9743 693, 2222 9777 697, 2209 9803 708, 2194 9823 717, 2184 9835 731, 2174 9844 743, 2167 9849 750, 2162 9850 760, 2154 9853 767, 2148 9855 773, 2142 9856 782, 2137 9858 785, 2137 9858 785, 2135 9858 786, 2135 9858 784, 2134 9858 784, 2132 9858 786, 2131 9858 784, 2129 9858 781, 2129 9858 779, 2129 9851 772, 2131 9841 769, 2142 9828 765, 2158 9814 762, 2180 9806 759, 2204 9801 755, 2233 9801 753, 2261 9806 751, 2290 9817 753, 2317 9835 751, 2343 9859 753, 2368 9890 751, 2391 9926 751, 2410 9970 751, 2427 10019 751, 2440 10072 754, 2451 10130 755, 2459 10189 757, 2465 10246 757, 2470 10304 759, 2477 10358 759, 2483 10413 759, 2489 10466 762, 2495 10521 763, 2501 10575 766, 2506 10631 767, 2512 10692 767, 2517 10749 768, 2519 10812 768, 2524 10876 769, 2527 10940 768, 2530 11006 769, 2533 11070 771, 2538 11135 772, 2544 11197 774, 2550 11261 773, 2556 11323 773, 2562 11386 772, 2570 11448 772, 2579 11510 774, 2590 11569 771, 2605 11625 769, 2619 11680 766, 2637 11734 762, 2653 11783 764, 2671 11835 763, 2690 11884 766, 2708 11929 767, 2726 11971 768, 2741 12008 769, 2755 12039 769, 2767 12064 769, 2780 12085 769, 2790 12102 768, 2797 12114 768, 2804 12123 767, 2810 12130 767, 2813 12134 768, 2816 12137 769, 2816 12137 767, 2816 12137 767, 2816 12137 766, 2817 12139 765, 2819 12139 767, 2820 12140 767, 2822 12140 765, 2822 12140 760, 2823 12141 748, 2823 12141 718, 2825 12140 640, 2826 12123 424, 2826 12100 132</trace>
  <trace timeOffset="35808.047" brushRef="#br0" contextRef="#ctx0"> 22519 2714 242, 22519 2714 301, 22519 2714 355, 22519 2714 405, 22519 2714 455, 22519 2714 504, 22519 2714 551, 22519 2714 591, 22519 2714 623, 22519 2714 647, 22507 2718 665, 22507 2718 679, 22507 2713 693, 22507 2697 706, 22507 2677 719, 22511 2652 730, 22517 2628 737, 22526 2602 743, 22536 2576 743, 22548 2551 737, 22559 2526 735, 22573 2505 727, 22588 2486 726, 22604 2473 726, 22616 2464 723, 22629 2456 721, 22640 2453 719, 22650 2453 716, 22668 2453 713, 22681 2458 709, 22698 2471 703, 22711 2488 708, 22722 2510 702, 22730 2535 708, 22734 2561 706, 22737 2587 704, 22739 2613 705, 22739 2635 704, 22739 2658 705, 22739 2677 705, 22733 2696 708, 22728 2716 709, 22720 2733 710, 22714 2750 710, 22710 2763 711, 22704 2777 712, 22701 2787 712, 22696 2796 712, 22692 2805 712, 22690 2810 712, 22688 2814 712, 22688 2814 713, 22688 2814 713, 22688 2814 714, 22688 2815 715, 22688 2815 717, 22688 2815 719, 22688 2815 721, 22688 2815 724, 22690 2804 726, 22698 2782 728, 22708 2755 730, 22720 2726 730, 22733 2692 731, 22746 2660 731, 22760 2623 732, 22772 2588 729, 22785 2554 723, 22795 2522 721, 22804 2494 714, 22808 2474 715, 22813 2464 717, 22815 2459 720, 22815 2459 724, 22815 2458 730, 22815 2458 735, 22815 2456 740, 22816 2455 743, 22816 2453 744, 22816 2453 745, 22816 2453 745, 22813 2464 745, 22807 2484 746, 22798 2513 755, 22790 2549 759, 22783 2585 767, 22778 2621 772, 22776 2656 772, 22775 2689 775, 22775 2719 777, 22775 2746 781, 22776 2772 783, 22781 2795 786, 22787 2815 786, 22795 2834 786, 22799 2847 786, 22807 2859 785, 22816 2871 782, 22824 2880 778, 22835 2888 773, 22844 2895 766, 22854 2898 756, 22866 2900 738, 22879 2902 709, 22890 2905 655, 22901 2905 567, 22918 2902 425, 22927 2897 202</trace>
  <trace timeOffset="36227.07" brushRef="#br0" contextRef="#ctx0"> 23181 2847 546, 23181 2847 586, 23181 2847 620, 23181 2847 649, 23181 2847 671, 23181 2847 687, 23181 2847 701, 23181 2847 713, 23106 2929 724, 23100 2952 731, 23095 2981 736, 23093 3012 740, 23090 3042 745, 23088 3074 748, 23088 3106 752, 23088 3136 759, 23088 3165 759, 23088 3188 762, 23094 3210 761, 23103 3229 759, 23110 3239 755, 23121 3246 752, 23135 3253 750, 23145 3255 750, 23162 3256 750, 23179 3256 750, 23197 3253 751, 23218 3246 751, 23238 3234 751, 23255 3221 752, 23269 3207 752, 23281 3191 750, 23291 3173 752, 23299 3154 750, 23305 3133 752, 23308 3112 755, 23309 3091 759, 23309 3067 760, 23309 3042 761, 23309 3018 762, 23308 2994 762, 23302 2972 763, 23297 2957 764, 23291 2944 765, 23286 2937 766, 23279 2929 765, 23273 2922 764, 23263 2917 763, 23256 2913 761, 23252 2912 759, 23243 2910 752, 23233 2910 741, 23224 2912 726, 23213 2919 697, 23201 2929 652, 23195 2937 571, 23190 2944 430, 23188 2948 162</trace>
  <trace timeOffset="36510.09" brushRef="#br0" contextRef="#ctx0"> 23710 2787 587, 23710 2787 603, 23710 2787 628, 23710 2787 653, 23710 2787 677, 23710 2787 693, 23710 2787 701, 23710 2787 702, 23710 2787 701, 23710 2787 699, 23710 2787 694, 23724 2784 689, 23737 2784 678, 23758 2784 656, 23780 2784 617, 23808 2784 559, 23837 2784 486, 23868 2784 404, 23901 2781 312, 23937 2781 199, 23972 2780 49</trace>
  <trace timeOffset="36650.098" brushRef="#br0" contextRef="#ctx0"> 24254 2817 363, 24254 2817 421, 24254 2817 473, 24254 2817 514, 24254 2817 542, 24254 2817 554, 24254 2817 554, 24254 2817 541, 24254 2817 509, 24254 2817 448, 24254 2817 346, 24326 2839 187</trace>
  <trace timeOffset="36849.11" brushRef="#br0" contextRef="#ctx0"> 24731 2814 410, 24731 2814 472, 24731 2814 532, 24731 2814 575, 24731 2814 602, 24731 2814 615, 24731 2814 617, 24731 2814 615, 24731 2814 609, 24731 2814 594, 24822 2795 563, 24844 2785 512, 24868 2775 441, 24891 2764 352, 24913 2757 252, 24929 2752 135</trace>
  <trace timeOffset="37706.156" brushRef="#br0" contextRef="#ctx0"> 25715 2601 502, 25715 2601 557, 25715 2601 604, 25715 2601 640, 25714 2501 674, 25720 2474 688, 25726 2449 703, 25735 2423 714, 25747 2397 720, 25760 2375 724, 25775 2353 726, 25792 2334 726, 25809 2319 726, 25822 2309 726, 25837 2302 723, 25847 2298 719, 25860 2298 715, 25876 2298 711, 25892 2309 706, 25906 2327 699, 25918 2351 693, 25923 2380 685, 25923 2412 680, 25923 2449 684, 25915 2484 684, 25900 2522 691, 25887 2555 694, 25873 2583 698, 25864 2599 704, 25857 2613 710, 25852 2620 716, 25850 2623 720, 25847 2628 723, 25847 2628 726, 25846 2628 728, 25846 2628 729, 25846 2628 729, 25846 2629 730, 25846 2629 729, 25850 2625 730, 25858 2613 731, 25870 2596 733, 25881 2576 732, 25892 2555 726, 25902 2532 723, 25912 2510 715, 25921 2488 717, 25925 2474 719, 25929 2459 721, 25932 2450 726, 25934 2446 727, 25935 2441 729, 25935 2441 731, 25935 2439 733, 25935 2439 735, 25935 2439 738, 25935 2439 741, 25934 2450 746, 25926 2471 751, 25918 2498 763, 25910 2530 769, 25905 2563 781, 25902 2593 786, 25900 2621 789, 25900 2640 790, 25900 2658 787, 25903 2673 785, 25913 2685 781, 25921 2697 773, 25931 2706 760, 25941 2711 735, 25951 2714 687, 25970 2721 604, 25981 2723 462, 25999 2726 209</trace>
  <trace timeOffset="38145.184" brushRef="#br0" contextRef="#ctx0"> 26133 2623 636, 26133 2623 661, 26133 2623 693, 26133 2623 726, 26133 2623 759, 26133 2623 790, 26133 2623 810, 26133 2623 826, 26146 2728 834, 26153 2766 841, 26162 2807 844, 26171 2846 848, 26180 2885 850, 26188 2925 853, 26195 2962 854, 26201 2994 855, 26206 3016 855, 26207 3028 855, 26208 3034 856, 26208 3034 858, 26208 3034 861, 26208 3034 863, 26208 3035 865, 26208 3038 867, 26208 3038 868, 26208 3038 870, 26206 3038 871, 26201 3033 870, 26195 3025 870, 26191 3006 868, 26189 2987 868, 26189 2966 866, 26189 2940 865, 26195 2917 863, 26200 2902 861, 26207 2888 860, 26211 2881 858, 26220 2875 858, 26227 2869 856, 26230 2868 854, 26240 2866 851, 26252 2866 849, 26266 2871 848, 26285 2880 846, 26298 2890 845, 26308 2900 840, 26317 2910 833, 26321 2917 826, 26324 2922 818, 26327 2927 812, 26327 2931 808, 26327 2937 805, 26327 2945 804, 26317 2957 804, 26301 2963 805, 26279 2972 805, 26255 2978 806, 26230 2984 806, 26206 2989 806, 26189 2992 805, 26174 2996 803, 26163 2998 800, 26159 2999 790, 26155 3001 761, 26155 3001 710, 26155 3001 619, 26155 3001 449, 26168 3001 161</trace>
  <trace timeOffset="38369.195" brushRef="#br0" contextRef="#ctx0"> 26555 2977 672, 26555 2977 681, 26555 2977 694, 26555 2977 713, 26555 2977 731, 26555 2977 748, 26555 2977 761, 26555 2977 768, 26555 2977 774, 26555 2977 777, 26555 2977 778, 26593 2978 778, 26612 2972 776, 26634 2964 771, 26655 2956 763, 26678 2946 742, 26700 2939 693, 26720 2929 604, 26742 2919 447, 26760 2907 166</trace>
  <trace timeOffset="38787.22" brushRef="#br0" contextRef="#ctx0"> 26899 2735 600, 26899 2735 638, 26899 2735 683, 26899 2735 729, 26991 2685 767, 27018 2673 799, 27045 2663 819, 27074 2656 831, 27105 2648 841, 27134 2645 845, 27161 2640 846, 27187 2638 846, 27210 2636 844, 27228 2636 841, 27245 2636 838, 27258 2641 832, 27267 2652 825, 27277 2668 819, 27278 2689 812, 27278 2718 809, 27267 2752 807, 27249 2790 807, 27229 2831 807, 27206 2871 809, 27183 2907 810, 27164 2937 815, 27145 2963 819, 27131 2984 825, 27119 2998 828, 27112 3006 833, 27111 3009 838, 27111 3009 842, 27111 3009 844, 27111 3009 845, 27111 3009 847, 27111 3009 847, 27113 3009 847, 27129 3009 847, 27150 3009 847, 27180 3001 845, 27212 2994 843, 27248 2986 840, 27284 2980 834, 27320 2974 828, 27355 2967 818, 27387 2963 805, 27416 2959 790, 27443 2957 774, 27462 2954 760, 27478 2952 747, 27489 2952 736, 27493 2951 727, 27504 2949 721, 27508 2948 718, 27513 2946 716, 27517 2946 717, 27517 2946 720, 27517 2945 724, 27517 2945 728, 27519 2945 730, 27521 2945 728, 27521 2945 715, 27521 2944 663, 27521 2944 536, 27519 2939 247</trace>
  <trace timeOffset="54368.11" brushRef="#br0" contextRef="#ctx0"> 28401 2469 288, 28401 2469 363, 28401 2469 436, 28401 2469 497, 28401 2469 551, 28415 2372 591, 28419 2346 620, 28425 2317 642, 28435 2288 658, 28445 2256 672, 28458 2221 682, 28474 2188 689, 28491 2157 694, 28510 2128 698, 28532 2104 700, 28555 2083 701, 28578 2063 702, 28603 2048 702, 28627 2038 702, 28647 2031 701, 28665 2027 700, 28685 2027 699, 28700 2027 697, 28720 2036 694, 28734 2051 693, 28741 2074 690, 28744 2104 689, 28744 2142 689, 28740 2186 689, 28727 2232 690, 28712 2276 691, 28692 2317 691, 28673 2353 694, 28655 2382 694, 28636 2405 696, 28624 2420 698, 28617 2427 700, 28614 2432 701, 28614 2432 701, 28612 2432 700, 28612 2432 700, 28612 2432 702, 28612 2432 703, 28615 2426 708, 28627 2411 710, 28644 2387 711, 28662 2356 712, 28682 2321 712, 28702 2283 712, 28721 2241 714, 28740 2201 714, 28756 2160 715, 28772 2127 716, 28783 2100 715, 28791 2081 717, 28796 2071 718, 28799 2068 719, 28799 2068 722, 28799 2066 721, 28799 2066 720, 28799 2066 718, 28799 2066 716, 28799 2068 714, 28798 2084 716, 28788 2110 717, 28777 2147 718, 28767 2188 721, 28756 2227 720, 28750 2265 722, 28744 2297 720, 28743 2317 720, 28741 2338 720, 28741 2348 720, 28741 2360 720, 28741 2372 717, 28746 2382 711, 28750 2392 699, 28759 2402 675, 28772 2414 616, 28780 2421 512, 28798 2431 316, 28809 2437 48</trace>
  <trace timeOffset="54960.145" brushRef="#br0" contextRef="#ctx0"> 29062 2387 400, 29062 2387 425, 29062 2387 456, 29062 2387 486, 29062 2387 510, 29062 2387 523, 29062 2387 530, 29062 2387 535, 29062 2387 540, 29062 2387 546, 29074 2382 558, 29075 2380 575, 29077 2380 597, 29078 2380 621, 29080 2380 645, 29081 2380 664, 29081 2377 679, 29081 2376 689, 29083 2375 698, 29083 2373 704, 29083 2372 711, 29083 2370 714, 29083 2368 716, 29083 2367 718, 29083 2365 719, 29083 2363 721, 29083 2363 722, 29083 2360 724, 29083 2360 726, 29083 2358 729, 29083 2356 731, 29081 2355 732, 29081 2353 733, 29081 2353 733, 29080 2353 734, 29080 2367 736, 29078 2392 741, 29077 2427 746, 29074 2469 755, 29071 2515 766, 29064 2564 772, 29059 2613 781, 29055 2660 781, 29051 2702 781, 29048 2738 780, 29046 2763 779, 29046 2784 779, 29046 2796 778, 29046 2802 779, 29046 2808 779, 29046 2808 779, 29046 2808 781, 29046 2808 782, 29046 2808 783, 29046 2808 785, 29046 2798 787, 29046 2781 787, 29051 2757 789, 29057 2731 789, 29064 2705 792, 29074 2682 792, 29083 2663 790, 29090 2648 789, 29100 2638 787, 29107 2634 785, 29116 2632 784, 29130 2632 783, 29143 2632 782, 29162 2645 782, 29177 2660 779, 29192 2680 778, 29205 2702 776, 29218 2726 775, 29227 2752 774, 29233 2772 774, 29234 2792 773, 29234 2812 773, 29233 2827 774, 29223 2849 774, 29207 2866 774, 29188 2880 775, 29165 2890 775, 29137 2900 775, 29108 2909 775, 29080 2914 775, 29052 2917 773, 29032 2921 772, 29020 2921 769, 29010 2921 761, 29006 2921 737, 28999 2921 683, 28994 2921 607, 28994 2919 516, 29010 2912 413, 29036 2902 294, 29072 2888 145</trace>
  <trace timeOffset="55132.152" brushRef="#br0" contextRef="#ctx0"> 29494 2766 536, 29494 2766 585, 29494 2766 627, 29494 2766 663, 29494 2766 689, 29494 2766 709, 29494 2766 721, 29494 2766 727, 29494 2766 729, 29494 2766 727, 29494 2766 722, 29565 2766 714, 29588 2766 701, 29610 2766 683, 29633 2766 653, 29651 2764 606, 29667 2763 539, 29685 2763 450, 29697 2763 330, 29716 2763 150</trace>
  <trace timeOffset="55368.168" brushRef="#br0" contextRef="#ctx0"> 29986 2551 648, 29986 2551 657, 29986 2551 670, 29986 2551 688, 29986 2551 710, 29986 2551 728, 29986 2551 748, 29986 2551 756, 29986 2551 766, 29986 2551 769, 30010 2653 772, 30015 2687 773, 30021 2723 774, 30025 2760 773, 30030 2793 771, 30034 2825 762, 30041 2854 733, 30047 2875 632, 30056 2893 345, 30063 2905 39</trace>
  <trace timeOffset="56187.215" brushRef="#br0" contextRef="#ctx0"> 22675 1666 334, 22675 1666 374, 22675 1666 406, 22675 1666 432, 22675 1666 455, 22675 1666 479, 22675 1666 504, 22675 1666 529, 22675 1666 552, 22675 1666 571, 22675 1666 585, 22730 1723 594, 22741 1745 602, 22754 1764 611, 22766 1782 619, 22776 1799 629, 22789 1813 641, 22798 1823 652, 22808 1830 663, 22816 1835 672, 22828 1838 681, 22848 1838 690, 22869 1835 697, 22901 1819 701, 22935 1796 705, 22973 1765 706, 23013 1728 706, 23056 1685 705, 23098 1639 689, 23139 1593 655, 23175 1555 581, 23200 1531 467, 23223 1519 233</trace>
  <trace timeOffset="56732.246" brushRef="#br0" contextRef="#ctx0"> 26256 1738 423, 26256 1738 437, 26256 1738 458, 26256 1738 488, 26256 1738 524, 26256 1738 558, 26272 1818 598, 26280 1857 628, 26288 1895 655, 26295 1930 677, 26306 1959 689, 26315 1983 702, 26324 1997 714, 26335 2005 726, 26347 2009 736, 26362 2009 747, 26383 1998 757, 26406 1976 764, 26431 1946 764, 26458 1909 757, 26487 1864 749, 26517 1816 739, 26551 1763 736, 26584 1708 733, 26617 1651 729, 26651 1594 717, 26681 1538 693, 26707 1489 647, 26730 1443 575, 26748 1406 447, 26758 1382 196</trace>
  <trace timeOffset="58687.355" brushRef="#br0" contextRef="#ctx0"> 29168 1964 265, 29168 1964 313, 29168 1964 363, 29168 1964 412, 29168 1964 459, 29168 1964 501, 29168 1964 536, 29168 1964 553, 29168 1964 574, 29168 1964 580, 29162 1884 582, 29152 1874 594, 29139 1860 587, 29123 1848 590, 29104 1835 591, 29078 1823 590, 29046 1809 589, 29007 1797 585, 28961 1785 582, 28908 1773 580, 28850 1763 578, 28789 1752 579, 28724 1743 579, 28659 1735 582, 28594 1728 583, 28530 1722 585, 28468 1717 587, 28407 1716 587, 28352 1714 591, 28302 1713 596, 28258 1713 602, 28224 1711 613, 28199 1710 627, 28179 1710 641, 28167 1708 655, 28161 1708 669, 28156 1708 678, 28156 1708 687, 28153 1707 693, 28153 1707 697, 28152 1707 700, 28150 1707 700, 28149 1705 701, 28147 1705 700, 28146 1705 700, 28141 1705 699, 28135 1708 699, 28130 1723 699, 28123 1749 700, 28120 1785 701, 28120 1833 714, 28120 1892 727, 28120 1961 738, 28124 2044 751, 28130 2135 750, 28135 2233 751, 28141 2334 760, 28147 2437 766, 28156 2530 774, 28163 2619 779, 28172 2696 776, 28180 2766 777, 28189 2827 775, 28198 2883 775, 28205 2931 775, 28212 2977 776, 28219 3018 775, 28224 3055 777, 28227 3092 777, 28229 3125 778, 28231 3157 782, 28234 3188 783, 28235 3209 787, 28238 3229 787, 28240 3242 787, 28241 3251 787, 28244 3263 787, 28250 3270 789, 28255 3275 790, 28263 3280 792, 28277 3285 794, 28293 3286 797, 28316 3289 800, 28339 3291 802, 28364 3292 804, 28390 3294 805, 28420 3295 805, 28452 3298 806, 28491 3302 807, 28532 3306 808, 28581 3312 810, 28636 3317 810, 28700 3321 811, 28772 3324 811, 28850 3327 811, 28935 3327 811, 29023 3327 811, 29113 3327 811, 29202 3325 811, 29292 3321 811, 29382 3317 813, 29470 3312 812, 29555 3309 812, 29633 3306 811, 29705 3303 808, 29771 3302 808, 29827 3300 808, 29878 3300 809, 29924 3298 812, 29964 3298 813, 30004 3297 812, 30039 3294 812, 30073 3291 812, 30103 3285 812, 30132 3278 815, 30158 3271 817, 30184 3263 820, 30207 3255 823, 30227 3244 826, 30244 3231 831, 30259 3217 837, 30271 3202 843, 30281 3185 844, 30288 3168 848, 30293 3148 848, 30297 3127 851, 30298 3103 855, 30298 3074 858, 30298 3040 859, 30298 3004 859, 30298 2962 861, 30300 2917 861, 30303 2871 862, 30307 2825 860, 30316 2781 860, 30323 2740 859, 30330 2699 860, 30339 2658 861, 30347 2619 852, 30355 2578 848, 30359 2537 839, 30364 2496 833, 30365 2456 834, 30365 2415 834, 30365 2376 835, 30361 2334 835, 30353 2292 837, 30346 2248 835, 30336 2206 836, 30330 2167 836, 30324 2130 838, 30320 2098 840, 30319 2069 841, 30319 2044 841, 30319 2026 842, 30319 2009 842, 30319 1998 843, 30320 1985 843, 30321 1976 844, 30321 1971 845, 30323 1966 846, 30323 1959 847, 30323 1954 848, 30323 1944 848, 30321 1927 849, 30317 1912 838, 30313 1898 828, 30306 1883 817, 30301 1867 807, 30297 1852 809, 30290 1833 810, 30284 1814 812, 30275 1799 813, 30267 1782 814, 30256 1767 815, 30242 1751 816, 30226 1734 818, 30203 1717 818, 30173 1700 818, 30135 1683 816, 30084 1666 816, 30025 1649 816, 29957 1635 816, 29878 1625 816, 29795 1615 815, 29705 1606 816, 29613 1598 816, 29522 1591 817, 29431 1583 817, 29341 1573 817, 29253 1564 817, 29166 1555 817, 29084 1549 817, 29006 1544 817, 28934 1544 817, 28870 1544 817, 28811 1544 817, 28757 1549 815, 28711 1556 815, 28666 1566 814, 28629 1575 812, 28597 1584 813, 28574 1588 812, 28558 1594 812, 28548 1598 812, 28543 1598 811, 28540 1601 809, 28540 1601 804, 28539 1601 800, 28539 1601 795, 28539 1601 792, 28539 1601 789, 28539 1602 784, 28548 1608 777, 28562 1615 767, 28582 1625 752, 28601 1637 732, 28621 1651 701, 28644 1669 664, 28666 1693 611, 28691 1722 538, 28717 1757 434, 28744 1799 282, 28773 1848 39</trace>
  <trace timeOffset="59143.383" brushRef="#br0" contextRef="#ctx0"> 29412 3518 419, 29412 3518 490, 29412 3518 554, 29464 3430 608, 29486 3403 647, 29512 3380 675, 29538 3360 698, 29565 3344 716, 29593 3332 731, 29622 3324 743, 29651 3321 749, 29678 3321 752, 29704 3321 752, 29726 3330 749, 29746 3344 745, 29762 3364 741, 29775 3389 736, 29782 3418 732, 29785 3452 728, 29785 3488 726, 29776 3527 726, 29761 3568 727, 29742 3612 728, 29717 3652 731, 29693 3690 732, 29668 3723 733, 29648 3752 734, 29629 3775 736, 29616 3795 741, 29606 3808 742, 29600 3822 745, 29597 3831 740, 29596 3842 727, 29594 3860 687, 29594 3872 596, 29594 3892 407, 29596 3904 117</trace>
  <trace timeOffset="59344.395" brushRef="#br0" contextRef="#ctx0"> 29755 4267 768, 29755 4267 774, 29755 4267 786, 29755 4267 803, 29755 4267 819, 29755 4267 830, 29755 4267 835, 29755 4267 837, 29755 4267 836, 29755 4267 834, 29755 4267 831, 29772 4271 826, 29784 4271 818, 29796 4271 803, 29801 4271 780, 29807 4271 746, 29807 4271 696, 29807 4271 611, 29811 4271 452, 29816 4270 168</trace>
  <trace timeOffset="60105.438" brushRef="#br0" contextRef="#ctx0"> 31020 2810 740, 31020 2810 733, 31020 2810 726, 31020 2810 718, 31020 2810 713, 31020 2810 708, 31020 2810 701, 31020 2810 691, 31020 2810 673, 31020 2810 634, 31041 2815 561, 31066 2827 429, 31101 2839 177</trace>
  <trace timeOffset="60260.445" brushRef="#br0" contextRef="#ctx0"> 31689 2922 462, 31689 2922 470, 31689 2922 478, 31689 2922 482, 31689 2922 481, 31689 2922 472, 31689 2922 451, 31785 2914 417, 31816 2913 363, 31853 2912 279, 31891 2910 156</trace>
  <trace timeOffset="60400.453" brushRef="#br0" contextRef="#ctx0"> 32296 2900 226, 32296 2900 280, 32296 2900 327, 32296 2900 366, 32296 2900 391, 32382 2902 406, 32410 2902 410, 32442 2902 404, 32476 2902 388, 32512 2902 363, 32547 2900 310, 32578 2900 232, 32607 2900 119</trace>
  <trace timeOffset="60644.47" brushRef="#br0" contextRef="#ctx0"> 33040 2937 286, 33040 2937 338, 33040 2937 383, 33040 2937 427, 33040 2937 465, 33040 2937 500, 33040 2937 526, 33040 2937 543, 33119 2937 553, 33125 2937 555, 33139 2937 553, 33154 2937 544, 33175 2934 530, 33206 2932 507, 33236 2930 476, 33268 2929 438, 33300 2925 396, 33333 2924 342, 33365 2922 288, 33397 2921 231, 33427 2919 181, 33450 2919 143, 33470 2919 119, 33482 2919 106, 33486 2919 94, 33492 2919 81, 33492 2919 79, 33492 2919 89, 33492 2919 119, 33492 2919 157, 33494 2919 188, 33494 2919 203, 33495 2919 199, 33502 2919 166, 33514 2919 0</trace>
  <trace timeOffset="73371.195" brushRef="#br0" contextRef="#ctx0"> 22462 1727 312, 22462 1727 331, 22462 1727 350, 22462 1727 368, 22462 1727 386, 22462 1727 404, 22462 1727 421, 22462 1727 432, 22462 1727 443, 22462 1727 450, 22388 1668 456, 22374 1668 460, 22359 1668 462, 22341 1676 462, 22322 1690 462, 22305 1711 460, 22285 1743 460, 22264 1785 472, 22242 1838 488, 22221 1906 506, 22199 1985 523, 22179 2076 532, 22159 2174 541, 22139 2273 548, 22124 2370 562, 22110 2461 571, 22099 2544 579, 22092 2621 586, 22089 2692 588, 22089 2758 590, 22089 2819 594, 22091 2876 597, 22098 2930 601, 22108 2981 609, 22121 3030 614, 22134 3077 622, 22151 3123 632, 22168 3166 637, 22186 3207 645, 22204 3246 647, 22222 3278 648, 22241 3307 650, 22257 3333 651, 22276 3356 653, 22290 3374 654, 22306 3391 655, 22316 3401 655, 22328 3413 656, 22334 3418 655, 22336 3422 655, 22344 3425 654, 22347 3430 652, 22350 3430 652, 22354 3434 648, 22354 3434 642, 22354 3434 631, 22354 3434 602, 22356 3434 545, 22358 3434 431, 22358 3435 253, 22359 3435 6</trace>
  <trace timeOffset="75727.33" brushRef="#br0" contextRef="#ctx0"> 32867 1749 239, 32867 1749 285, 32867 1749 334, 32867 1749 386, 32867 1749 434, 32867 1749 479, 32867 1749 515, 32867 1749 543, 32867 1749 565, 32870 1722 580, 32869 1719 592, 32869 1719 598, 32867 1717 603, 32867 1717 606, 32867 1717 607, 32867 1716 608, 32867 1716 609, 32867 1716 609, 32867 1716 609, 32873 1719 610, 32888 1731 610, 32908 1751 611, 32932 1775 612, 32957 1802 612, 32983 1830 627, 33006 1857 641, 33029 1886 654, 33054 1916 668, 33078 1949 668, 33104 1985 668, 33129 2029 668, 33155 2076 668, 33180 2130 667, 33203 2188 666, 33223 2250 665, 33246 2312 666, 33268 2376 665, 33289 2438 670, 33306 2501 679, 33320 2567 685, 33327 2634 694, 33330 2699 698, 33330 2764 699, 33330 2827 702, 33330 2890 704, 33326 2951 709, 33321 3006 712, 33314 3060 717, 33307 3108 721, 33298 3153 727, 33287 3193 735, 33269 3234 740, 33251 3270 745, 33232 3303 746, 33212 3333 747, 33193 3360 749, 33177 3387 753, 33161 3408 757, 33148 3427 762, 33138 3442 767, 33128 3454 772, 33123 3462 778, 33121 3464 783, 33116 3471 789, 33113 3476 794, 33110 3479 798, 33109 3484 803, 33109 3484 806, 33107 3484 809, 33107 3484 811, 33106 3485 812, 33104 3485 813, 33102 3487 814, 33100 3487 815, 33099 3488 816, 33098 3488 816, 33098 3489 816, 33096 3489 816, 33096 3489 817, 33095 3491 818, 33095 3491 818, 33093 3491 818, 33093 3492 817, 33093 3492 815, 33092 3492 812, 33092 3494 804, 33092 3494 783, 33092 3494 734, 33089 3492 597, 33084 3479 292</trace>
  <trace timeOffset="91863.26" brushRef="#br0" contextRef="#ctx0"> 28917 1602 120, 28917 1602 162, 28917 1602 201, 28917 1602 235, 28917 1602 264, 28917 1602 284, 28917 1602 297, 28917 1602 307, 28917 1602 316, 28917 1602 327, 28905 1529 338, 28906 1519 349, 28908 1514 363, 28912 1506 374, 28916 1504 387, 28919 1499 402, 28922 1496 415, 28922 1496 430, 28922 1494 448, 28922 1494 468, 28922 1494 489, 28922 1494 513, 28922 1492 536, 28922 1492 554, 28922 1489 568, 28922 1489 577, 28922 1489 581, 28922 1485 586, 28920 1480 588, 28912 1477 589, 28903 1473 591, 28892 1472 591, 28873 1470 591, 28854 1468 591, 28826 1468 590, 28799 1468 590, 28770 1470 589, 28740 1475 588, 28708 1480 588, 28673 1489 587, 28637 1499 587, 28603 1511 587, 28566 1523 587, 28530 1535 587, 28495 1549 588, 28464 1559 589, 28433 1571 590, 28404 1581 591, 28380 1588 592, 28363 1594 594, 28347 1598 596, 28335 1601 600, 28329 1601 604, 28316 1601 610, 28310 1601 617, 28299 1601 622, 28287 1601 629, 28283 1601 637, 28273 1596 643, 28269 1594 648, 28264 1593 652, 28260 1591 657, 28260 1591 660, 28258 1590 666, 28258 1590 671, 28257 1590 673, 28255 1588 676, 28254 1588 679, 28252 1588 682, 28251 1588 685, 28250 1588 689, 28248 1588 690, 28247 1586 694, 28244 1586 698, 28243 1586 703, 28241 1586 709, 28240 1586 712, 28234 1586 714, 28227 1588 715, 28218 1598 716, 28206 1613 716, 28199 1635 716, 28192 1661 717, 28183 1695 717, 28176 1733 718, 28169 1775 717, 28161 1821 729, 28153 1869 741, 28146 1921 751, 28140 1976 761, 28135 2036 761, 28131 2100 756, 28130 2169 756, 28128 2239 754, 28128 2310 755, 28128 2380 756, 28128 2444 762, 28131 2508 772, 28135 2569 778, 28140 2626 789, 28144 2682 792, 28149 2735 792, 28152 2787 792, 28157 2837 793, 28160 2884 795, 28163 2929 795, 28166 2966 798, 28167 3001 798, 28170 3031 800, 28173 3060 802, 28176 3087 804, 28179 3110 805, 28182 3131 807, 28186 3153 812, 28190 3171 813, 28193 3185 819, 28198 3200 819, 28202 3217 820, 28208 3231 823, 28214 3246 825, 28221 3259 827, 28225 3268 828, 28227 3273 828, 28231 3280 829, 28234 3283 828, 28235 3286 830, 28238 3291 831, 28238 3291 830, 28238 3291 833, 28238 3291 833, 28240 3292 834, 28241 3294 835, 28243 3295 835, 28248 3300 836, 28251 3303 838, 28258 3309 838, 28264 3313 839, 28272 3318 839, 28280 3324 838, 28290 3329 838, 28305 3335 838, 28322 3341 838, 28345 3350 838, 28370 3357 839, 28394 3364 839, 28425 3370 841, 28458 3374 842, 28495 3379 843, 28533 3381 845, 28574 3384 845, 28618 3388 846, 28662 3388 846, 28708 3388 846, 28753 3388 846, 28799 3388 846, 28844 3388 846, 28889 3388 847, 28934 3388 847, 28978 3388 848, 29022 3387 848, 29062 3387 848, 29104 3387 848, 29143 3387 848, 29179 3387 848, 29216 3384 848, 29253 3384 849, 29291 3384 850, 29328 3380 851, 29366 3379 851, 29405 3376 851, 29442 3372 851, 29479 3371 851, 29516 3370 851, 29552 3367 851, 29588 3367 850, 29623 3364 850, 29656 3364 850, 29690 3364 850, 29720 3364 850, 29750 3364 850, 29779 3367 850, 29807 3370 849, 29834 3374 850, 29859 3376 850, 29882 3379 849, 29907 3380 851, 29931 3380 852, 29956 3380 853, 29979 3380 856, 30001 3380 858, 30022 3376 858, 30044 3370 858, 30061 3364 858, 30077 3362 858, 30090 3357 858, 30102 3355 859, 30112 3352 859, 30124 3347 859, 30133 3344 859, 30144 3339 859, 30148 3338 859, 30157 3335 861, 30162 3333 861, 30173 3329 861, 30181 3325 861, 30191 3323 860, 30200 3318 860, 30204 3317 860, 30212 3313 860, 30216 3312 860, 30222 3310 861, 30226 3309 860, 30226 3309 862, 30229 3306 864, 30232 3305 866, 30235 3302 870, 30241 3297 874, 30244 3294 876, 30249 3286 879, 30255 3280 882, 30261 3271 884, 30270 3258 882, 30278 3242 883, 30291 3222 878, 30304 3205 878, 30319 3185 878, 30330 3163 878, 30343 3142 879, 30355 3119 879, 30365 3094 880, 30375 3067 881, 30384 3034 883, 30392 3001 884, 30398 2964 886, 30404 2927 886, 30407 2888 887, 30407 2851 888, 30407 2814 891, 30407 2777 891, 30407 2738 893, 30402 2694 894, 30395 2652 886, 30391 2608 882, 30387 2566 873, 30384 2526 869, 30379 2486 870, 30376 2452 870, 30372 2417 871, 30368 2382 871, 30365 2346 872, 30364 2312 873, 30362 2279 876, 30361 2247 876, 30359 2215 879, 30358 2188 879, 30355 2162 879, 30353 2143 880, 30353 2126 880, 30352 2115 881, 30350 2103 882, 30350 2091 882, 30349 2080 883, 30347 2069 883, 30346 2063 883, 30344 2053 884, 30344 2046 884, 30343 2034 884, 30342 2022 886, 30338 2009 886, 30335 1992 887, 30330 1976 887, 30323 1954 887, 30317 1936 876, 30309 1917 864, 30301 1899 851, 30295 1886 841, 30290 1872 841, 30282 1859 842, 30277 1850 843, 30268 1838 843, 30264 1831 843, 30261 1828 844, 30253 1823 845, 30245 1816 845, 30236 1811 843, 30223 1802 843, 30206 1796 843, 30187 1789 842, 30162 1780 843, 30135 1770 843, 30106 1763 844, 30074 1754 844, 30041 1745 845, 30002 1735 846, 29964 1725 848, 29924 1714 849, 29881 1703 850, 29840 1693 850, 29796 1684 849, 29753 1676 849, 29708 1668 849, 29664 1659 849, 29619 1654 849, 29574 1647 848, 29532 1644 847, 29490 1639 848, 29448 1635 848, 29408 1630 849, 29365 1627 850, 29320 1620 850, 29273 1615 850, 29226 1613 849, 29177 1608 849, 29127 1605 849, 29075 1602 848, 29022 1598 848, 28970 1594 847, 28919 1591 847, 28870 1588 848, 28825 1584 849, 28782 1581 849, 28740 1578 849, 28700 1573 849, 28660 1570 849, 28624 1567 851, 28591 1564 851, 28560 1563 852, 28540 1561 852, 28521 1559 849, 28507 1559 849, 28494 1559 849, 28480 1558 849, 28472 1558 849, 28458 1558 848, 28452 1558 847, 28441 1558 846, 28429 1558 846, 28418 1558 845, 28407 1558 846, 28396 1558 846, 28381 1559 846, 28371 1563 845, 28355 1567 844, 28347 1570 844, 28334 1571 845, 28319 1576 845, 28309 1578 845, 28292 1583 845, 28283 1584 844, 28278 1585 844, 28273 1586 844, 28273 1586 845, 28269 1588 844, 28264 1590 845, 28260 1591 844, 28254 1594 843, 28251 1598 841, 28244 1606 839, 28238 1623 836, 28235 1644 835, 28231 1673 834, 28228 1705 833, 28227 1738 830, 28227 1773 830, 28227 1809 830, 28227 1847 840, 28227 1884 851, 28227 1924 860, 28225 1963 870, 28225 2005 867, 28224 2049 867, 28222 2100 865, 28222 2155 866, 28221 2210 864, 28221 2268 864, 28221 2326 862, 28221 2380 862, 28221 2432 872, 28224 2481 877, 28229 2530 886, 28235 2576 891, 28243 2620 889, 28251 2663 889, 28260 2704 888, 28269 2745 887, 28278 2787 886, 28287 2831 886, 28296 2873 884, 28303 2914 884, 28313 2954 884, 28321 2989 884, 28328 3021 884, 28335 3052 885, 28344 3084 884, 28351 3110 885, 28360 3138 884, 28367 3163 885, 28377 3188 889, 28384 3214 889, 28392 3239 894, 28400 3263 894, 28407 3288 895, 28415 3310 895, 28420 3332 895, 28426 3352 895, 28432 3367 894, 28436 3384 895, 28439 3400 894, 28442 3410 894, 28446 3425 894, 28448 3437 894, 28451 3446 895, 28452 3455 896, 28454 3459 895, 28457 3467 896, 28458 3470 895, 28464 3476 895, 28469 3484 897, 28477 3488 897, 28484 3492 898, 28497 3494 899, 28516 3494 899, 28537 3494 899, 28568 3494 900, 28597 3489 901, 28629 3485 902, 28662 3479 902, 28695 3473 901, 28730 3468 901, 28766 3464 901, 28800 3462 901, 28837 3462 904, 28873 3459 904, 28909 3459 903, 28948 3459 903, 28988 3459 901, 29029 3459 901, 29072 3459 902, 29116 3459 901, 29162 3459 902, 29207 3457 902, 29254 3456 902, 29301 3454 903, 29348 3450 903, 29395 3446 903, 29441 3442 903, 29486 3439 904, 29532 3437 905, 29574 3435 904, 29616 3434 904, 29653 3434 903, 29688 3434 902, 29720 3434 902, 29750 3434 902, 29778 3434 902, 29804 3434 902, 29821 3434 902, 29842 3434 901, 29862 3434 901, 29879 3434 901, 29902 3434 901, 29924 3432 903, 29943 3430 905, 29963 3425 907, 29983 3418 908, 30001 3413 909, 30021 3405 909, 30038 3396 911, 30056 3388 911, 30071 3379 912, 30083 3372 912, 30093 3367 911, 30102 3362 912, 30105 3359 912, 30112 3355 913, 30115 3352 915, 30121 3345 916, 30129 3339 918, 30135 3333 919, 30141 3327 919, 30144 3324 919, 30150 3318 919, 30154 3315 919, 30162 3307 919, 30173 3298 919, 30178 3292 920, 30190 3282 920, 30196 3275 920, 30201 3268 921, 30209 3258 922, 30215 3250 924, 30223 3238 920, 30229 3224 920, 30232 3214 916, 30238 3200 915, 30241 3192 915, 30245 3181 916, 30252 3166 916, 30256 3157 915, 30264 3144 915, 30271 3131 915, 30277 3124 915, 30285 3112 916, 30290 3106 916, 30293 3101 916, 30297 3094 917, 30298 3089 917, 30300 3084 918, 30304 3074 919, 30306 3069 920, 30307 3059 921, 30311 3048 922, 30311 3035 924, 30313 3025 924, 30313 3012 924, 30314 2991 925, 30314 2969 926, 30314 2940 928, 30314 2910 929, 30314 2880 931, 30314 2847 932, 30311 2813 934, 30307 2777 934, 30303 2735 936, 30297 2692 936, 30291 2645 926, 30285 2594 921, 30278 2544 912, 30272 2496 907, 30268 2450 908, 30264 2409 906, 30259 2370 907, 30255 2334 907, 30252 2300 908, 30248 2267 910, 30247 2236 911, 30245 2208 912, 30245 2179 912, 30245 2152 912, 30245 2135 912, 30245 2115 913, 30245 2096 913, 30245 2083 913, 30245 2060 914, 30245 2041 914, 30245 2021 915, 30245 2002 915, 30245 1981 916, 30245 1963 916, 30247 1949 904, 30248 1930 892, 30248 1910 879, 30249 1896 867, 30249 1875 867, 30249 1863 867, 30249 1852 868, 30249 1838 868, 30249 1826 869, 30249 1811 870, 30249 1799 870, 30249 1785 870, 30249 1773 870, 30249 1762 871, 30249 1755 871, 30249 1742 871, 30249 1735 870, 30249 1730 871, 30249 1717 872, 30249 1713 872, 30249 1708 873, 30249 1703 873, 30249 1703 872, 30249 1702 873, 30248 1698 872, 30245 1693 871, 30241 1685 873, 30235 1680 872, 30227 1673 873, 30215 1664 873, 30203 1656 872, 30186 1647 871, 30170 1639 871, 30152 1630 871, 30135 1625 872, 30115 1618 872, 30092 1613 872, 30066 1605 871, 30039 1598 871, 30008 1593 872, 29972 1586 871, 29934 1584 871, 29892 1581 870, 29847 1579 869, 29799 1579 869, 29748 1579 869, 29694 1581 869, 29639 1586 869, 29584 1594 868, 29528 1602 868, 29471 1608 867, 29415 1613 867, 29359 1620 866, 29302 1623 866, 29246 1627 865, 29189 1630 864, 29131 1634 865, 29074 1639 864, 29017 1644 865, 28964 1647 865, 28915 1654 865, 28867 1659 864, 28825 1661 864, 28783 1666 863, 28747 1671 863, 28714 1676 863, 28683 1678 862, 28656 1681 863, 28636 1683 863, 28618 1684 864, 28600 1684 864, 28588 1685 863, 28569 1688 863, 28559 1688 862, 28548 1688 861, 28536 1690 862, 28526 1692 862, 28514 1693 863, 28503 1695 863, 28492 1696 862, 28480 1698 862, 28464 1701 861, 28446 1705 860, 28423 1710 860, 28409 1714 858, 28393 1719 858, 28377 1722 858, 28364 1725 858, 28348 1728 859, 28339 1730 860, 28332 1731 860, 28322 1733 860, 28318 1734 859, 28312 1734 859, 28306 1735 859, 28306 1735 859, 28305 1735 858, 28305 1735 858, 28303 1735 856, 28302 1737 855, 28300 1737 854, 28299 1737 852, 28298 1737 851, 28298 1737 850, 28296 1737 848, 28296 1737 846, 28295 1737 844, 28295 1737 839, 28295 1737 835, 28295 1737 828, 28295 1737 819, 28295 1737 807, 28295 1737 792, 28295 1737 770, 28295 1737 742, 28295 1737 697, 28302 1742 625, 28318 1751 462, 28331 1760 171</trace>
  <trace timeOffset="98158.62" brushRef="#br0" contextRef="#ctx0"> 29434 4180 378, 29434 4180 404, 29434 4180 439, 29434 4180 484, 29434 4180 535, 29434 4180 578, 29434 4180 614, 29434 4180 639, 29434 4180 652, 29434 4180 660, 29424 4114 665, 29424 4114 669, 29424 4132 678, 29424 4158 687, 29427 4196 699, 29432 4242 709, 29435 4289 716, 29438 4339 721, 29440 4388 726, 29440 4434 733, 29440 4478 737, 29440 4517 744, 29440 4550 747, 29440 4574 750, 29440 4596 752, 29440 4608 754, 29440 4613 756, 29440 4625 757, 29440 4632 757, 29440 4637 757, 29440 4642 756, 29440 4642 754, 29440 4642 750, 29440 4642 737, 29440 4645 713, 29440 4645 654, 29440 4645 544, 29440 4630 321, 29445 4604 42</trace>
  <trace timeOffset="98427.63" brushRef="#br0" contextRef="#ctx0"> 29773 4081 398, 29773 4081 437, 29773 4081 491, 29773 4081 554, 29749 4159 611, 29736 4198 657, 29722 4245 689, 29704 4301 715, 29684 4362 731, 29662 4427 742, 29641 4496 754, 29620 4564 760, 29600 4632 767, 29584 4698 773, 29567 4760 775, 29554 4819 778, 29541 4872 778, 29531 4919 780, 29523 4959 779, 29515 4991 778, 29512 5013 776, 29509 5027 774, 29509 5032 768, 29509 5032 759, 29509 5032 739, 29508 5032 711, 29508 5034 658, 29508 5036 567, 29508 5036 406, 29508 5036 129</trace>
  <trace timeOffset="98791.65" brushRef="#br0" contextRef="#ctx0"> 29600 4905 502, 29600 4905 516, 29600 4905 542, 29600 4905 580, 29641 4821 621, 29656 4792 657, 29671 4766 683, 29690 4738 700, 29708 4714 714, 29726 4693 724, 29745 4676 731, 29758 4666 734, 29773 4659 735, 29790 4659 734, 29808 4659 733, 29830 4674 732, 29849 4696 730, 29866 4728 730, 29878 4768 730, 29888 4817 730, 29892 4872 732, 29892 4928 732, 29892 4988 734, 29884 5044 738, 29873 5098 740, 29860 5148 748, 29844 5192 756, 29828 5228 766, 29813 5257 779, 29798 5278 795, 29787 5292 811, 29781 5300 829, 29778 5303 846, 29778 5303 860, 29778 5303 871, 29778 5303 877, 29778 5303 879, 29778 5303 879, 29778 5303 878, 29778 5304 877, 29791 5307 876, 29814 5308 875, 29847 5310 873, 29884 5310 870, 29924 5310 867, 29966 5304 859, 30008 5297 845, 30047 5286 825, 30081 5275 793, 30113 5263 747, 30139 5250 679, 30157 5236 568, 30170 5224 396, 30174 5216 132</trace>
  <trace timeOffset="99323.68" brushRef="#br0" contextRef="#ctx0"> 29526 5850 696, 29526 5850 696, 29526 5850 695, 29526 5850 700, 29633 5837 705, 29677 5823 715, 29724 5803 722, 29779 5782 729, 29837 5756 736, 29899 5728 741, 29964 5695 745, 30033 5656 747, 30105 5611 749, 30174 5561 748, 30244 5504 750, 30311 5444 750, 30373 5378 750, 30426 5305 751, 30472 5225 747, 30505 5138 747, 30527 5041 743, 30534 4935 738, 30534 4824 735, 30514 4710 727, 30481 4591 720, 30434 4475 716, 30376 4362 713, 30309 4257 715, 30236 4163 722, 30157 4081 728, 30077 4016 734, 29993 3963 740, 29908 3921 743, 29820 3892 746, 29729 3872 749, 29638 3862 750, 29548 3862 750, 29459 3864 749, 29374 3881 749, 29291 3909 748, 29213 3943 747, 29140 3989 748, 29075 4046 748, 29019 4117 749, 28971 4203 749, 28935 4299 752, 28908 4406 755, 28892 4521 759, 28883 4646 761, 28883 4773 764, 28889 4902 766, 28906 5029 768, 28931 5153 771, 28964 5268 773, 29006 5375 773, 29052 5467 774, 29107 5549 772, 29168 5616 773, 29233 5666 773, 29304 5704 774, 29380 5733 774, 29457 5753 774, 29538 5764 773, 29617 5770 771, 29693 5771 770, 29766 5771 768, 29833 5771 766, 29895 5767 759, 29951 5756 741, 30001 5743 702, 30041 5726 612, 30073 5707 430, 30093 5680 141</trace>
</ink>
</file>

<file path=ppt/ink/ink9.xml><?xml version="1.0" encoding="utf-8"?>
<ink xmlns="http://www.w3.org/2003/InkML">
  <definitions>
    <brush xml:id="br0">
      <brushProperty name="color" value="#FF0000"/>
      <brushProperty name="width" value="0.05292" units="cm"/>
      <brushProperty name="height" value="0.05292" units="cm"/>
    </brush>
    <context xml:id="ctx0">
      <inkSource xml:id="inkSrc0">
        <traceFormat>
          <channel name="X" max="32767" units="cm" defaultValue="0" type="integer"/>
          <channel name="Y" max="32767" units="cm" defaultValue="0" type="integer"/>
          <channel name="F" max="1023" units="cm" defaultValue="0" type="integer"/>
        </traceFormat>
        <channelProperties>
          <channelProperty channel="X" name="resolution" value="1468.05542" units="1/cm"/>
          <channelProperty channel="Y" name="resolution" value="2609.87646" units="1/cm"/>
          <channelProperty channel="F" name="resolution" value="2.84167" units="1/cm"/>
        </channelProperties>
      </inkSource>
    </context>
  </definitions>
  <trace timeOffset="0.0" brushRef="#br0" contextRef="#ctx0"> 2645 3834 429, 2645 3834 477, 2645 3834 519, 2645 3834 556, 2645 3834 588, 2645 3834 620, 2645 3834 646, 2645 3834 674, 2645 3834 699, 2645 3834 723, 2570 3845 743, 2566 3846 760, 2566 3846 773, 2563 3846 778, 2563 3846 785, 2562 3846 784, 2560 3846 785, 2559 3846 785, 2557 3846 785, 2557 3846 787, 2556 3846 787, 2556 3846 790, 2556 3846 793, 2556 3846 799, 2556 3846 804, 2556 3846 808, 2556 3846 813, 2556 3845 814, 2556 3845 818, 2560 3843 822, 2571 3838 829, 2586 3834 834, 2605 3827 839, 2622 3820 845, 2641 3812 847, 2661 3803 850, 2680 3796 852, 2700 3788 853, 2722 3781 854, 2742 3774 856, 2764 3767 860, 2785 3763 861, 2807 3759 863, 2830 3756 863, 2855 3755 862, 2881 3755 862, 2908 3755 863, 2937 3755 864, 2969 3755 865, 3002 3755 867, 3039 3754 867, 3076 3750 870, 3118 3747 872, 3160 3745 874, 3202 3742 875, 3247 3738 875, 3290 3735 875, 3335 3734 875, 3377 3732 876, 3421 3732 877, 3462 3732 878, 3504 3732 878, 3546 3734 878, 3587 3738 878, 3627 3745 877, 3670 3750 878, 3714 3756 878, 3758 3763 878, 3805 3766 878, 3852 3767 878, 3903 3767 880, 3952 3767 880, 4003 3767 880, 4055 3763 879, 4106 3759 878, 4158 3752 877, 4211 3747 877, 4263 3742 877, 4317 3742 877, 4369 3739 877, 4420 3739 875, 4468 3739 875, 4519 3742 875, 4567 3750 875, 4616 3759 876, 4666 3766 876, 4717 3771 876, 4772 3778 876, 4828 3781 876, 4888 3783 877, 4950 3783 878, 5013 3783 878, 5077 3783 878, 5141 3778 878, 5203 3774 877, 5264 3767 877, 5324 3763 876, 5382 3759 876, 5441 3756 875, 5499 3756 875, 5557 3756 876, 5615 3759 876, 5671 3764 875, 5726 3771 875, 5780 3776 875, 5835 3783 875, 5891 3788 877, 5947 3792 876, 6005 3793 877, 6063 3793 876, 6122 3793 875, 6183 3793 875, 6245 3788 875, 6306 3784 875, 6365 3778 874, 6423 3774 874, 6477 3768 873, 6530 3766 874, 6582 3764 874, 6634 3764 875, 6683 3764 879, 6735 3764 879, 6787 3764 879, 6840 3764 879, 6894 3766 878, 6948 3767 878, 7001 3767 879, 7052 3768 879, 7104 3768 879, 7154 3768 879, 7204 3768 880, 7253 3768 881, 7299 3768 882, 7345 3768 882, 7393 3771 883, 7438 3774 883, 7484 3776 886, 7531 3781 887, 7577 3785 887, 7622 3791 888, 7669 3795 885, 7714 3800 886, 7760 3803 887, 7807 3810 888, 7854 3814 891, 7904 3817 892, 7954 3820 891, 8006 3820 892, 8058 3822 893, 8113 3822 895, 8170 3822 897, 8226 3822 897, 8284 3822 897, 8343 3822 897, 8401 3822 898, 8459 3822 899, 8516 3822 899, 8570 3823 900, 8626 3825 901, 8681 3828 902, 8738 3831 906, 8795 3835 909, 8855 3840 907, 8917 3846 910, 8979 3852 906, 9043 3858 906, 9108 3864 907, 9173 3867 908, 9240 3870 909, 9307 3872 909, 9375 3872 909, 9443 3872 909, 9513 3872 909, 9583 3872 909, 9651 3872 910, 9721 3872 910, 9788 3872 911, 9855 3875 911, 9922 3878 912, 9988 3881 913, 10055 3884 913, 10123 3887 914, 10193 3889 915, 10263 3892 914, 10331 3895 915, 10402 3895 914, 10470 3896 915, 10536 3896 915, 10604 3896 915, 10672 3896 916, 10740 3896 918, 10807 3892 919, 10873 3889 919, 10938 3885 919, 11002 3882 917, 11063 3880 917, 11120 3878 918, 11177 3875 918, 11230 3874 918, 11281 3872 919, 11330 3872 915, 11378 3872 915, 11424 3872 915, 11473 3872 915, 11522 3872 917, 11571 3874 917, 11622 3875 917, 11674 3878 917, 11725 3878 917, 11777 3878 917, 11829 3878 918, 11881 3878 918, 11934 3878 918, 11989 3878 918, 12046 3875 917, 12103 3874 917, 12163 3870 916, 12222 3867 916, 12281 3864 917, 12342 3863 917, 12399 3862 920, 12455 3862 920, 12510 3862 920, 12565 3862 920, 12617 3862 918, 12669 3864 919, 12722 3866 920, 12776 3869 920, 12832 3869 920, 12888 3869 919, 12945 3869 917, 13004 3869 917, 13062 3869 917, 13120 3869 918, 13178 3866 919, 13235 3863 919, 13292 3860 918, 13348 3857 919, 13403 3855 919, 13458 3855 920, 13516 3854 924, 13574 3854 924, 13632 3854 924, 13688 3854 924, 13746 3854 922, 13804 3854 922, 13861 3854 922, 13919 3854 922, 13976 3854 922, 14034 3854 922, 14093 3854 921, 14154 3854 921, 14214 3852 921, 14275 3848 922, 14336 3842 926, 14395 3835 924, 14456 3830 927, 14514 3823 925, 14570 3820 925, 14625 3814 925, 14678 3812 924, 14731 3810 924, 14782 3810 925, 14834 3810 926, 14887 3810 927, 14940 3810 928, 14993 3810 926, 15047 3810 926, 15101 3810 926, 15156 3808 926, 15210 3807 924, 15267 3803 924, 15323 3800 924, 15381 3796 922, 15440 3792 927, 15501 3785 927, 15563 3781 927, 15625 3776 928, 15686 3771 928, 15745 3767 927, 15801 3763 927, 15855 3759 927, 15909 3759 927, 15961 3756 927, 16010 3756 927, 16059 3756 927, 16110 3756 929, 16159 3755 929, 16211 3752 929, 16263 3749 930, 16314 3746 928, 16366 3742 928, 16416 3738 928, 16463 3735 928, 16509 3734 929, 16552 3730 929, 16594 3730 928, 16632 3725 928, 16666 3725 928, 16698 3725 929, 16727 3725 931, 16754 3725 931, 16780 3725 931, 16805 3725 931, 16827 3727 931, 16850 3730 931, 16873 3732 933, 16896 3735 934, 16918 3737 935, 16941 3737 935, 16958 3738 935, 16977 3738 935, 16997 3738 935, 17011 3738 936, 17031 3739 936, 17042 3739 936, 17055 3739 937, 17067 3742 938, 17073 3742 938, 17080 3742 939, 17080 3742 938, 17080 3742 938, 17080 3742 938, 17081 3742 938, 17083 3742 938, 17084 3742 938, 17085 3742 937, 17087 3742 936, 17088 3742 936, 17090 3742 935, 17091 3742 931, 17093 3742 916, 17096 3742 883, 17097 3725 749, 17097 3693 422, 17084 3641 74</trace>
  <trace timeOffset="25471.457" brushRef="#br0" contextRef="#ctx0"> 21618 2819 472, 21618 2819 515, 21618 2819 555, 21618 2819 586, 21618 2819 611, 21618 2819 634, 21618 2819 651, 21618 2819 671, 21627 2897 687, 21637 2946 700, 21648 3002 710, 21661 3060 719, 21671 3119 728, 21683 3177 734, 21693 3231 742, 21702 3282 745, 21711 3327 750, 21718 3367 757, 21726 3405 764, 21732 3439 774, 21737 3471 781, 21740 3502 789, 21741 3529 794, 21741 3548 799, 21741 3567 803, 21741 3580 806, 21741 3589 809, 21740 3602 811, 21738 3606 813, 21738 3612 815, 21738 3612 815, 21738 3612 812, 21735 3612 807, 21732 3597 800, 21728 3573 792, 21719 3535 784, 21712 3488 779, 21703 3432 774, 21693 3371 774, 21680 3305 774, 21669 3234 772, 21654 3157 773, 21643 3081 771, 21631 3004 771, 21620 2931 774, 21614 2864 774, 21609 2807 779, 21608 2755 783, 21608 2711 789, 21608 2673 795, 21612 2638 799, 21620 2606 801, 21631 2576 804, 21644 2549 804, 21660 2523 799, 21676 2501 800, 21696 2481 793, 21715 2462 792, 21737 2450 792, 21758 2442 792, 21779 2441 793, 21802 2441 793, 21826 2452 801, 21851 2471 802, 21875 2498 810, 21899 2532 814, 21920 2569 815, 21940 2608 819, 21956 2648 821, 21968 2685 823, 21975 2721 825, 21979 2755 828, 21979 2788 830, 21979 2819 833, 21974 2847 833, 21965 2873 834, 21952 2897 833, 21937 2917 834, 21920 2934 834, 21900 2951 836, 21881 2964 837, 21861 2975 838, 21846 2981 838, 21831 2986 839, 21820 2989 840, 21809 2991 842, 21797 2994 843, 21791 2994 844, 21787 2994 845, 21781 2994 847, 21774 2994 850, 21768 2994 852, 21764 2994 855, 21764 2994 856, 21763 2994 858, 21763 2994 859, 21761 2994 859, 21760 2994 859, 21758 2994 859, 21757 2994 858, 21755 2994 855, 21755 2994 853, 21754 2994 850, 21754 2994 845, 21752 2994 834, 21752 2996 815, 21752 2996 772, 21752 2996 685, 21752 2996 509, 21761 2996 199</trace>
  <trace timeOffset="26783.531" brushRef="#br0" contextRef="#ctx0"> 20173 1956 417, 20173 1956 452, 20173 1956 497, 20173 1956 551, 20173 1956 598, 20173 1956 634, 20173 1956 658, 20173 1956 675, 20173 1956 688, 20173 1956 700, 20138 1949 712, 20138 1949 722, 20136 1949 732, 20136 1949 740, 20136 1949 748, 20143 1952 755, 20156 1959 760, 20175 1968 764, 20197 1976 767, 20223 1985 772, 20255 1993 776, 20291 2005 780, 20334 2014 784, 20382 2026 784, 20437 2036 787, 20498 2046 789, 20563 2054 789, 20633 2062 792, 20706 2065 792, 20777 2066 792, 20849 2066 792, 20917 2066 792, 20982 2065 792, 21041 2059 795, 21096 2053 795, 21147 2048 795, 21190 2042 794, 21232 2036 794, 21269 2031 795, 21304 2022 796, 21333 2014 797, 21359 2005 797, 21375 2000 798, 21391 1993 799, 21400 1988 801, 21404 1988 803, 21408 1985 804, 21408 1985 806, 21408 1985 808, 21408 1985 809, 21410 1985 812, 21411 1983 813, 21411 1983 814, 21411 1981 815, 21411 1981 814, 21411 1978 812, 21400 1973 809, 21383 1966 804, 21362 1959 796, 21337 1951 786, 21314 1942 776, 21290 1932 769, 21266 1922 762, 21243 1912 757, 21220 1899 754, 21200 1887 750, 21183 1877 749, 21169 1870 748, 21157 1864 743, 21149 1862 747, 21145 1860 743, 21140 1859 743, 21140 1859 747, 21138 1857 748, 21138 1857 753, 21137 1857 759, 21135 1855 766, 21134 1855 768, 21132 1855 772, 21131 1855 774, 21131 1855 774, 21129 1855 778, 21129 1855 783, 21129 1855 789, 21138 1855 794, 21154 1855 804, 21174 1859 814, 21193 1864 825, 21215 1872 832, 21236 1881 833, 21257 1890 834, 21280 1899 834, 21303 1910 835, 21323 1922 835, 21343 1932 834, 21362 1944 834, 21377 1954 834, 21388 1961 833, 21397 1971 834, 21403 1976 834, 21406 1985 836, 21408 1998 837, 21408 2014 838, 21407 2034 838, 21395 2056 839, 21380 2081 839, 21359 2110 840, 21335 2140 841, 21309 2172 842, 21283 2203 843, 21257 2233 845, 21232 2262 846, 21212 2289 849, 21194 2310 850, 21184 2326 851, 21177 2334 852, 21175 2338 851, 21175 2338 851, 21174 2338 851, 21174 2338 849, 21174 2339 848, 21171 2341 847, 21171 2343 845, 21171 2343 844, 21171 2343 843, 21171 2344 840, 21171 2344 834, 21171 2344 821, 21171 2344 799, 21180 2336 760, 21190 2327 689, 21197 2319 565, 21210 2309 324, 21219 2305 38</trace>
  <trace timeOffset="27616.58" brushRef="#br0" contextRef="#ctx0"> 22173 1541 299, 22173 1541 350, 22173 1541 400, 22173 1541 448, 22173 1541 491, 22173 1541 526, 22173 1541 554, 22173 1541 576, 22173 1541 596, 22173 1541 616, 22173 1535 639, 22176 1556 661, 22180 1591 683, 22186 1642 701, 22192 1700 714, 22198 1762 730, 22204 1826 743, 22211 1890 754, 22218 1951 763, 22225 2009 763, 22233 2060 761, 22240 2107 760, 22245 2148 756, 22250 2181 748, 22254 2209 728, 22257 2227 680, 22257 2242 580, 22257 2252 374, 22251 2257 89</trace>
  <trace timeOffset="27891.596" brushRef="#br0" contextRef="#ctx0"> 21937 2010 617, 21937 2010 636, 21937 2010 660, 21937 2010 687, 21937 2010 705, 22017 1956 716, 22045 1942 720, 22075 1927 721, 22105 1912 721, 22137 1896 715, 22166 1881 708, 22195 1867 700, 22221 1855 693, 22244 1845 693, 22259 1838 691, 22270 1835 691, 22279 1835 690, 22287 1835 690, 22300 1847 697, 22313 1863 706, 22324 1884 717, 22334 1909 728, 22342 1932 734, 22350 1956 739, 22358 1981 742, 22364 2002 743, 22371 2024 742, 22376 2038 742, 22382 2053 739, 22386 2062 731, 22388 2066 702, 22393 2077 636, 22396 2081 495, 22399 2086 205</trace>
  <trace timeOffset="28040.604" brushRef="#br0" contextRef="#ctx0"> 22365 1664 539, 22365 1664 547, 22365 1664 557, 22365 1664 561, 22376 1754 557, 22382 1784 543, 22386 1819 504, 22391 1855 410, 22397 1894 202</trace>
  <trace timeOffset="28752.645" brushRef="#br0" contextRef="#ctx0"> 22477 2081 416, 22477 2081 487, 22477 2081 551, 22477 2081 597, 22503 2172 633, 22507 2181 660, 22511 2189 686, 22513 2194 709, 22514 2196 731, 22516 2201 747, 22516 2201 759, 22516 2201 769, 22516 2201 777, 22516 2201 786, 22517 2201 796, 22517 2201 804, 22517 2201 810, 22517 2186 815, 22517 2174 816, 22517 2152 818, 22517 2133 820, 22519 2113 819, 22525 2089 821, 22530 2069 821, 22540 2051 818, 22549 2034 818, 22559 2017 818, 22573 2002 818, 22587 1985 823, 22602 1973 823, 22617 1959 823, 22631 1944 822, 22642 1936 818, 22652 1927 817, 22659 1921 816, 22663 1917 817, 22668 1914 817, 22668 1914 817, 22672 1914 816, 22679 1914 816, 22688 1922 816, 22701 1934 817, 22708 1949 818, 22714 1966 819, 22717 1980 820, 22722 1993 820, 22725 2005 820, 22727 2009 819, 22730 2014 816, 22730 2014 816, 22730 2014 817, 22730 2014 819, 22731 2017 823, 22731 2017 825, 22733 2019 825, 22733 2019 827, 22734 2019 828, 22737 2019 828, 22741 2007 827, 22746 1988 827, 22754 1966 826, 22760 1944 827, 22766 1925 828, 22770 1910 821, 22775 1898 813, 22779 1889 804, 22786 1883 795, 22793 1877 797, 22796 1874 799, 22805 1874 802, 22815 1874 806, 22827 1880 804, 22841 1890 805, 22856 1902 804, 22863 1912 804, 22872 1919 802, 22880 1925 801, 22883 1928 800, 22887 1931 798, 22892 1931 795, 22899 1930 789, 22910 1919 783, 22924 1904 777, 22932 1883 767, 22939 1860 756, 22945 1833 745, 22951 1806 736, 22954 1782 732, 22957 1764 732, 22957 1752 732, 22958 1748 734, 22958 1748 733, 22958 1746 732, 22958 1746 732, 22958 1745 732, 22958 1745 732, 22951 1754 733, 22941 1770 733, 22929 1796 733, 22922 1823 741, 22918 1852 747, 22916 1875 755, 22916 1898 762, 22916 1916 762, 22924 1932 762, 22935 1946 761, 22944 1956 760, 22955 1961 759, 22965 1966 754, 22976 1968 750, 22986 1969 742, 22997 1969 727, 23010 1969 705, 23022 1964 672, 23035 1959 623, 23045 1951 558, 23051 1944 472, 23054 1941 356, 23059 1937 182</trace>
  <trace timeOffset="29092.664" brushRef="#br0" contextRef="#ctx0"> 23253 1668 439, 23253 1668 495, 23253 1668 552, 23253 1668 598, 23253 1668 635, 23253 1668 656, 23253 1668 672, 23253 1668 681, 23253 1668 689, 23253 1668 693, 23253 1668 696, 23241 1651 699, 23232 1673 699, 23229 1698 701, 23229 1722 700, 23229 1746 700, 23233 1769 700, 23244 1789 700, 23255 1809 708, 23266 1828 713, 23281 1843 718, 23292 1857 724, 23304 1867 723, 23312 1875 723, 23318 1881 723, 23324 1887 723, 23331 1895 726, 23334 1906 726, 23338 1916 727, 23338 1928 729, 23338 1946 728, 23334 1961 726, 23327 1978 718, 23320 1990 697, 23314 1998 648, 23311 2002 555, 23308 2005 368, 23308 2005 88</trace>
  <trace timeOffset="29300.676" brushRef="#br0" contextRef="#ctx0"> 23434 1501 640, 23434 1501 669, 23434 1501 703, 23434 1501 740, 23434 1501 772, 23451 1591 793, 23455 1635 804, 23461 1683 808, 23467 1728 808, 23473 1773 811, 23483 1816 814, 23490 1857 817, 23500 1894 814, 23509 1925 798, 23518 1951 773, 23523 1969 740, 23526 1978 694, 23528 1983 628, 23528 1983 538, 23528 1983 414, 23528 1983 264, 23522 1983 101</trace>
  <trace timeOffset="29735.701" brushRef="#br0" contextRef="#ctx0"> 23461 1902 403, 23461 1902 456, 23461 1902 512, 23461 1902 562, 23461 1902 602, 23461 1902 624, 23461 1902 627, 23555 1850 625, 23587 1835 609, 23622 1819 589, 23657 1801 567, 23694 1780 530, 23727 1760 495, 23759 1740 459, 23788 1720 430, 23811 1705 406, 23829 1695 397, 23837 1688 392, 23842 1685 398, 23842 1685 412, 23842 1684 433, 23842 1684 462, 23842 1684 501, 23842 1688 539, 23842 1703 574, 23834 1728 608, 23824 1758 635, 23811 1785 661, 23798 1813 690, 23786 1840 718, 23774 1867 738, 23763 1892 754, 23752 1916 760, 23745 1939 761, 23739 1956 762, 23735 1971 761, 23732 1983 760, 23730 1988 759, 23730 2000 756, 23730 2005 754, 23730 2012 751, 23730 2021 749, 23730 2026 744, 23736 2031 737, 23743 2038 727, 23746 2039 715, 23756 2041 704, 23762 2041 696, 23771 2041 691, 23785 2034 690, 23795 2026 691, 23806 2017 693, 23815 2005 696, 23823 1992 699, 23832 1978 702, 23839 1964 708, 23847 1952 712, 23852 1946 718, 23853 1942 726, 23856 1939 732, 23856 1939 740, 23856 1939 746, 23856 1939 752, 23857 1939 759, 23859 1939 764, 23860 1939 769, 23863 1944 771, 23865 1954 772, 23868 1969 771, 23872 1985 769, 23876 2000 766, 23885 2012 756, 23898 2021 733, 23917 2024 664, 23941 2026 520, 23965 2026 227</trace>
  <trace timeOffset="30523.746" brushRef="#br0" contextRef="#ctx0"> 24157 1881 589, 24157 1881 639, 24157 1881 690, 24157 1881 731, 24158 1976 756, 24163 1993 768, 24167 2007 774, 24171 2019 773, 24176 2027 774, 24177 2031 776, 24181 2034 778, 24181 2034 781, 24181 2034 784, 24181 2034 784, 24181 2034 787, 24183 2034 792, 24183 2029 795, 24183 2014 800, 24183 1992 803, 24184 1969 804, 24188 1941 805, 24194 1914 802, 24200 1892 797, 24210 1872 793, 24217 1859 789, 24225 1848 787, 24232 1842 787, 24235 1838 789, 24245 1835 789, 24254 1835 789, 24267 1835 792, 24283 1840 797, 24296 1852 802, 24308 1862 810, 24317 1870 815, 24326 1881 813, 24333 1889 811, 24339 1895 806, 24346 1901 804, 24349 1904 803, 24352 1907 801, 24352 1907 798, 24355 1907 794, 24363 1902 787, 24374 1890 778, 24382 1880 770, 24392 1867 765, 24397 1859 760, 24400 1855 759, 24405 1847 755, 24408 1843 750, 24411 1840 747, 24417 1838 744, 24426 1838 745, 24436 1843 747, 24450 1852 747, 24463 1863 746, 24478 1874 737, 24489 1881 719, 24504 1887 693, 24521 1892 655, 24539 1894 615, 24563 1894 569, 24583 1894 518, 24602 1890 460, 24615 1884 392, 24625 1875 312, 24635 1864 241, 24641 1850 181, 24647 1831 143, 24650 1816 133, 24651 1799 139, 24653 1787 169, 24653 1773 211, 24653 1760 273, 24653 1754 336, 24653 1748 399, 24653 1748 460, 24653 1746 513, 24653 1746 565, 24653 1751 610, 24648 1764 648, 24642 1789 679, 24640 1818 711, 24638 1855 738, 24638 1895 766, 24638 1941 792, 24644 1988 809, 24653 2041 825, 24667 2092 832, 24680 2143 840, 24696 2188 841, 24711 2225 842, 24722 2253 844, 24731 2270 843, 24735 2279 842, 24738 2283 840, 24738 2283 833, 24738 2283 825, 24728 2283 814, 24711 2274 800, 24689 2257 786, 24667 2236 775, 24644 2208 766, 24621 2176 761, 24599 2138 759, 24580 2096 756, 24563 2056 755, 24553 2017 753, 24545 1976 750, 24545 1942 749, 24545 1910 747, 24551 1883 744, 24563 1859 743, 24579 1840 742, 24598 1826 743, 24621 1813 747, 24645 1806 752, 24670 1799 759, 24693 1797 761, 24718 1797 767, 24741 1797 772, 24761 1804 775, 24776 1814 782, 24788 1823 784, 24796 1833 792, 24800 1842 798, 24800 1855 803, 24800 1872 808, 24796 1890 808, 24782 1913 805, 24765 1936 792, 24745 1963 759, 24719 1993 661, 24690 2029 387, 24654 2063 75</trace>
  <trace timeOffset="31215.785" brushRef="#br0" contextRef="#ctx0"> 20398 4347 550, 20398 4347 577, 20398 4347 612, 20398 4347 649, 20398 4347 687, 20398 4347 717, 20398 4347 740, 20398 4347 760, 20398 4347 777, 20398 4347 794, 20469 4368 807, 20519 4374 816, 20580 4379 821, 20651 4382 823, 20732 4382 825, 20817 4382 825, 20907 4380 825, 20996 4374 823, 21083 4367 820, 21163 4357 814, 21238 4347 807, 21303 4335 796, 21358 4323 779, 21401 4313 757, 21434 4303 728, 21456 4296 695, 21466 4292 661, 21471 4291 631, 21468 4289 607, 21452 4289 591, 21424 4289 581, 21388 4288 580, 21351 4288 582, 21312 4286 589, 21274 4282 600, 21239 4277 615, 21203 4271 631, 21174 4264 647, 21148 4257 661, 21131 4250 676, 21116 4245 693, 21106 4242 712, 21102 4241 730, 21099 4238 746, 21099 4238 759, 21098 4238 767, 21098 4238 774, 21098 4238 780, 21108 4238 785, 21126 4247 789, 21149 4257 792, 21175 4267 793, 21202 4280 795, 21231 4292 796, 21260 4306 797, 21289 4320 798, 21314 4337 799, 21335 4356 799, 21348 4375 800, 21354 4399 800, 21354 4424 802, 21349 4451 805, 21335 4480 802, 21312 4511 804, 21284 4538 799, 21252 4564 795, 21220 4586 789, 21190 4604 773, 21169 4617 740, 21152 4620 654, 21144 4621 498, 21144 4616 196</trace>
  <trace timeOffset="31654.81" brushRef="#br0" contextRef="#ctx0"> 21862 4124 504, 21862 4124 539, 21862 4124 580, 21862 4124 628, 21862 4124 673, 21862 4124 704, 21862 4124 726, 21862 4124 739, 21862 4124 750, 21862 4124 761, 21888 4203 774, 21894 4267 783, 21903 4338 792, 21908 4409 798, 21914 4478 800, 21922 4541 803, 21929 4596 801, 21937 4642 798, 21945 4679 795, 21951 4706 784, 21955 4725 762, 21958 4734 705, 21961 4738 602, 21961 4738 429, 21961 4738 142</trace>
  <trace timeOffset="31923.826" brushRef="#br0" contextRef="#ctx0"> 21737 4507 673, 21737 4507 678, 21737 4507 684, 21737 4507 696, 21737 4507 708, 21737 4507 716, 21842 4488 721, 21878 4475 718, 21916 4459 716, 21954 4443 710, 21990 4426 704, 22026 4409 694, 22059 4394 683, 22091 4380 672, 22120 4368 661, 22144 4360 656, 22165 4355 652, 22182 4353 653, 22198 4353 655, 22215 4359 660, 22233 4373 668, 22250 4391 677, 22264 4412 688, 22279 4436 701, 22290 4459 711, 22302 4482 722, 22308 4497 729, 22312 4507 733, 22316 4514 735, 22318 4518 735, 22319 4521 733, 22322 4526 728, 22322 4526 719, 22322 4526 689, 22322 4526 625, 22322 4526 513, 22322 4526 341, 22315 4521 74</trace>
  <trace timeOffset="32065.834" brushRef="#br0" contextRef="#ctx0"> 22209 4076 618, 22209 4076 627, 22209 4076 633, 22209 4076 639, 22209 4076 644, 22209 4076 644, 22209 4076 631, 22245 4163 588, 22254 4188 502, 22263 4215 356, 22268 4242 104</trace>
  <trace timeOffset="32535.861" brushRef="#br0" contextRef="#ctx0"> 22445 4434 574, 22445 4434 622, 22445 4434 674, 22471 4529 716, 22478 4559 741, 22487 4586 760, 22493 4611 768, 22497 4628 773, 22500 4638 775, 22501 4642 777, 22501 4642 780, 22501 4642 782, 22501 4642 784, 22503 4642 786, 22503 4642 790, 22504 4642 792, 22506 4630 794, 22506 4613 795, 22506 4589 797, 22506 4566 797, 22506 4541 799, 22506 4524 801, 22507 4505 797, 22513 4489 797, 22516 4480 792, 22519 4468 789, 22523 4463 786, 22527 4461 784, 22535 4459 783, 22548 4459 781, 22561 4466 784, 22576 4480 782, 22590 4496 786, 22602 4512 785, 22611 4531 785, 22617 4544 789, 22620 4553 792, 22621 4562 798, 22623 4567 804, 22623 4571 810, 22624 4577 817, 22624 4577 821, 22624 4577 825, 22624 4577 828, 22624 4577 830, 22624 4579 831, 22624 4579 830, 22624 4577 830, 22624 4571 830, 22624 4558 829, 22624 4539 832, 22624 4520 833, 22624 4502 829, 22627 4487 829, 22631 4478 822, 22633 4473 819, 22639 4466 819, 22642 4463 816, 22644 4459 814, 22652 4459 812, 22662 4459 809, 22675 4463 808, 22692 4475 810, 22705 4488 808, 22718 4504 810, 22731 4518 807, 22740 4529 803, 22749 4538 798, 22756 4544 787, 22759 4547 767, 22762 4550 726, 22762 4550 651, 22762 4550 523, 22762 4550 297, 22763 4550 18</trace>
  <trace timeOffset="32851.88" brushRef="#br0" contextRef="#ctx0"> 23058 4582 700, 23058 4582 715, 23058 4582 727, 23058 4582 737, 23058 4582 744, 23058 4582 747, 23058 4582 749, 23058 4582 746, 23058 4582 739, 23058 4582 730, 23109 4492 712, 23117 4463 695, 23121 4434 678, 23121 4406 665, 23121 4379 655, 23120 4356 651, 23115 4339 651, 23106 4328 654, 23100 4321 660, 23091 4320 668, 23075 4320 676, 23061 4325 686, 23041 4345 698, 23023 4368 713, 23009 4402 730, 22997 4439 742, 22987 4480 755, 22980 4524 763, 22977 4566 768, 22977 4603 773, 22977 4635 775, 22983 4659 774, 22997 4678 768, 23013 4686 748, 23035 4691 703, 23059 4691 617, 23083 4691 463, 23109 4681 193</trace>
  <trace timeOffset="33116.895" brushRef="#br0" contextRef="#ctx0"> 23393 4360 530, 23393 4360 538, 23393 4360 557, 23393 4360 587, 23393 4360 621, 23393 4360 653, 23393 4360 675, 23393 4360 689, 23393 4360 696, 23393 4360 701, 23393 4360 704, 23376 4409 706, 23376 4429 711, 23376 4456 712, 23378 4480 716, 23382 4499 715, 23386 4512 716, 23392 4526 714, 23395 4535 714, 23398 4544 713, 23401 4555 709, 23402 4559 706, 23404 4564 702, 23404 4568 698, 23404 4573 690, 23404 4577 674, 23404 4582 640, 23404 4582 587, 23402 4582 498, 23402 4571 355, 23402 4552 104</trace>
  <trace timeOffset="34691.984" brushRef="#br0" contextRef="#ctx0"> 23703 3993 704, 23703 3993 729, 23703 3993 756, 23686 4071 787, 23683 4107 816, 23681 4146 838, 23681 4186 851, 23681 4225 859, 23681 4263 860, 23687 4300 862, 23694 4335 860, 23700 4365 858, 23707 4392 853, 23712 4412 843, 23714 4429 832, 23717 4441 812, 23717 4451 783, 23717 4467 733, 23714 4475 651, 23704 4485 548, 23689 4492 429, 23677 4495 314, 23658 4496 231, 23641 4496 177, 23626 4496 152, 23610 4495 151, 23600 4492 176, 23596 4492 225, 23593 4489 295, 23593 4489 373, 23592 4489 450, 23592 4489 520, 23592 4485 575, 23593 4480 624, 23603 4467 656, 23619 4453 680, 23641 4437 693, 23665 4422 698, 23694 4405 701, 23724 4386 700, 23756 4367 697, 23788 4345 689, 23821 4325 677, 23853 4301 658, 23883 4279 640, 23912 4255 621, 23938 4235 607, 23960 4221 596, 23975 4209 591, 23983 4203 590, 23988 4201 595, 23988 4201 604, 23988 4200 617, 23988 4200 632, 23988 4200 645, 23988 4200 658, 23982 4210 671, 23972 4225 683, 23956 4242 694, 23943 4257 709, 23933 4267 723, 23923 4279 739, 23917 4284 754, 23911 4291 766, 23904 4296 775, 23901 4300 782, 23897 4308 786, 23892 4317 790, 23888 4332 792, 23882 4352 795, 23878 4365 797, 23876 4383 798, 23876 4402 799, 23876 4417 798, 23876 4439 799, 23883 4454 796, 23895 4466 793, 23906 4473 786, 23923 4475 775, 23941 4475 765, 23959 4467 753, 23982 4451 745, 24002 4434 737, 24017 4412 731, 24029 4391 728, 24038 4370 726, 24046 4348 726, 24051 4328 726, 24054 4311 727, 24058 4293 728, 24060 4284 728, 24060 4277 730, 24061 4272 733, 24061 4272 737, 24061 4272 744, 24061 4272 751, 24061 4272 759, 24064 4282 768, 24067 4299 776, 24070 4321 783, 24076 4345 789, 24082 4370 793, 24093 4392 797, 24108 4417 801, 24126 4436 807, 24149 4454 808, 24173 4467 809, 24191 4473 804, 24210 4475 795, 24228 4475 781, 24245 4468 762, 24262 4454 741, 24277 4441 715, 24284 4429 686, 24290 4414 657, 24293 4403 631, 24293 4389 609, 24293 4368 594, 24293 4355 588, 24293 4333 583, 24293 4321 585, 24293 4308 587, 24293 4296 592, 24293 4289 601, 24293 4279 613, 24293 4274 633, 24299 4267 660, 24306 4260 689, 24313 4258 721, 24325 4258 749, 24334 4258 771, 24346 4264 792, 24355 4275 806, 24363 4289 819, 24374 4309 831, 24379 4328 841, 24384 4352 847, 24388 4375 853, 24390 4402 854, 24394 4430 855, 24395 4461 858, 24397 4492 856, 24397 4521 859, 24398 4549 858, 24400 4568 858, 24400 4581 858, 24401 4586 856, 24401 4586 853, 24401 4586 848, 24401 4586 843, 24401 4586 837, 24402 4582 831, 24405 4564 825, 24408 4538 819, 24413 4502 809, 24417 4466 803, 24423 4429 793, 24428 4394 784, 24434 4360 778, 24440 4330 775, 24446 4303 773, 24453 4286 772, 24456 4275 772, 24459 4267 770, 24462 4264 772, 24465 4262 775, 24472 4260 780, 24479 4260 786, 24492 4267 792, 24505 4282 795, 24518 4296 797, 24527 4316 800, 24536 4335 801, 24542 4348 804, 24548 4364 804, 24551 4373 804, 24553 4377 802, 24556 4382 802, 24556 4382 802, 24556 4382 801, 24556 4382 801, 24557 4383 800, 24557 4385 798, 24559 4385 797, 24559 4386 795, 24559 4386 794, 24560 4386 792, 24560 4386 789, 24565 4386 785, 24568 4382 783, 24577 4375 779, 24585 4370 776, 24593 4367 774, 24605 4364 770, 24615 4364 770, 24625 4364 770, 24635 4364 770, 24645 4365 772, 24654 4368 771, 24663 4373 769, 24668 4374 767, 24673 4375 762, 24673 4375 752, 24673 4375 739, 24676 4375 718, 24677 4374 691, 24680 4371 661, 24683 4360 627, 24683 4355 592, 24683 4342 548, 24685 4330 500, 24687 4320 445, 24696 4308 388, 24706 4299 344, 24716 4289 315, 24731 4284 299, 24741 4282 301, 24753 4280 310, 24765 4280 331, 24777 4280 359, 24790 4280 388, 24794 4280 414, 24800 4280 434, 24800 4280 450, 24800 4280 463, 24800 4280 472, 24802 4280 478, 24802 4280 478, 24803 4280 473, 24803 4282 467, 24803 4282 457, 24803 4284 442, 24803 4284 430, 24803 4284 417, 24803 4284 412, 24805 4284 412, 24806 4284 420, 24807 4284 437, 24809 4284 467, 24810 4284 512, 24812 4284 562, 24813 4284 616, 24819 4284 664, 24825 4292 703, 24829 4306 734, 24833 4328 759, 24835 4359 784, 24835 4397 811, 24836 4442 840, 24838 4492 862, 24844 4546 879, 24852 4596 886, 24861 4642 888, 24873 4686 886, 24887 4726 884, 24900 4764 882, 24913 4797 875, 24925 4826 870, 24933 4850 860, 24942 4866 849, 24945 4875 835, 24948 4880 819, 24948 4880 801, 24948 4880 780, 24948 4880 761, 24948 4880 745, 24948 4880 733, 24936 4870 724, 24923 4850 721, 24906 4821 717, 24893 4782 718, 24885 4735 718, 24881 4679 721, 24881 4617 724, 24884 4550 726, 24897 4482 729, 24914 4417 731, 24933 4362 735, 24955 4317 740, 24975 4284 746, 24994 4260 755, 25008 4247 764, 25016 4238 775, 25024 4238 785, 25034 4238 795, 25046 4250 804, 25056 4267 809, 25063 4288 813, 25065 4313 810, 25065 4337 801, 25060 4359 783, 25049 4380 756, 25034 4397 706, 25016 4412 613, 24993 4420 404, 24975 4424 107</trace>
  <trace timeOffset="35552.035" brushRef="#br0" contextRef="#ctx0"> 25384 1941 487, 25384 1941 538, 25384 1941 581, 25384 1941 629, 25384 1941 667, 25384 1941 691, 25384 1941 714, 25384 1941 737, 25384 1941 748, 25384 1941 759, 25467 1944 762, 25488 1988 764, 25510 2048 765, 25533 2121 767, 25556 2205 765, 25578 2294 766, 25598 2388 771, 25617 2481 774, 25635 2574 780, 25652 2667 783, 25665 2753 782, 25678 2835 783, 25685 2912 782, 25688 2980 783, 25688 3043 787, 25685 3103 787, 25672 3159 793, 25652 3210 793, 25627 3263 794, 25600 3312 796, 25572 3362 794, 25543 3410 796, 25520 3457 796, 25497 3503 798, 25477 3546 799, 25461 3584 801, 25448 3618 800, 25438 3650 801, 25430 3676 803, 25426 3696 805, 25422 3706 810, 25421 3717 811, 25421 3723 812, 25421 3727 814, 25421 3734 814, 25421 3734 815, 25421 3734 819, 25421 3734 821, 25421 3734 826, 25421 3734 831, 25421 3735 835, 25421 3735 840, 25421 3737 843, 25421 3737 844, 25421 3737 844, 25421 3738 844, 25421 3738 844, 25421 3738 842, 25421 3738 839, 25424 3734 835, 25429 3725 827, 25433 3716 816, 25436 3703 804, 25438 3685 787, 25438 3667 767, 25438 3641 743, 25438 3617 711, 25433 3592 678, 25424 3563 648, 25415 3535 623, 25404 3506 612, 25394 3481 603, 25384 3462 602, 25378 3446 603, 25374 3437 608, 25371 3432 614, 25370 3430 624, 25370 3430 633, 25368 3427 644, 25368 3427 657, 25365 3430 672, 25360 3442 689, 25355 3462 705, 25351 3489 721, 25348 3518 732, 25347 3546 744, 25347 3570 755, 25347 3588 767, 25347 3606 778, 25347 3618 790, 25347 3631 798, 25347 3641 806, 25348 3646 813, 25351 3655 817, 25354 3658 821, 25355 3661 823, 25358 3666 822, 25358 3666 823, 25365 3666 825, 25371 3666 825, 25383 3666 828, 25400 3666 827, 25410 3664 827, 25426 3661 825, 25436 3658 821, 25448 3656 815, 25459 3655 803, 25465 3653 779, 25475 3650 734, 25481 3649 650, 25490 3641 456, 25497 3635 158</trace>
  <trace timeOffset="36184.07" brushRef="#br0" contextRef="#ctx0"> 25310 2198 410, 25310 2198 463, 25310 2198 517, 25310 2198 562, 25310 2198 596, 25310 2198 622, 25310 2198 644, 25310 2198 664, 25310 2198 679, 25310 2285 693, 25310 2321 701, 25307 2358 713, 25305 2382 719, 25303 2405 724, 25301 2417 729, 25301 2423 733, 25301 2429 739, 25301 2429 747, 25301 2429 754, 25301 2429 759, 25301 2427 764, 25301 2412 765, 25301 2385 766, 25301 2348 768, 25301 2306 771, 25301 2262 773, 25301 2217 778, 25301 2171 779, 25301 2128 782, 25301 2088 785, 25301 2053 792, 25301 2027 796, 25301 2005 802, 25303 1993 807, 25303 1988 811, 25305 1983 814, 25305 1983 816, 25306 1978 818, 25309 1976 819, 25310 1973 820, 25318 1969 822, 25328 1969 825, 25342 1969 826, 25358 1976 829, 25371 1981 834, 25383 1988 840, 25390 1993 847, 25399 1998 858, 25407 2005 865, 25410 2005 873, 25415 2009 880, 25415 2009 882, 25419 2010 888, 25424 2012 892, 25429 2014 895, 25439 2017 898, 25444 2017 900, 25455 2022 901, 25468 2027 902, 25481 2034 903, 25500 2041 904, 25517 2049 905, 25533 2059 906, 25550 2068 906, 25565 2077 906, 25578 2084 906, 25588 2092 905, 25595 2098 905, 25603 2103 903, 25611 2109 901, 25614 2110 900, 25618 2113 896, 25618 2113 891, 25618 2113 884, 25618 2113 876, 25620 2115 866, 25620 2115 853, 25620 2115 835, 25620 2116 804, 25620 2121 753, 25613 2126 649, 25603 2131 397, 25587 2138 94</trace>
  <trace timeOffset="63163.613" brushRef="#br0" contextRef="#ctx0"> 21187 2983 183, 21187 2983 211, 21187 2983 237, 21187 2983 262, 21187 2983 289, 21187 2983 310, 21163 2905 331, 21163 2885 348, 21161 2862 363, 21161 2839 379, 21161 2820 394, 21161 2804 408, 21163 2785 420, 21167 2769 430, 21174 2748 438, 21181 2730 445, 21190 2713 449, 21200 2696 453, 21216 2677 457, 21232 2660 462, 21254 2638 468, 21278 2614 473, 21306 2588 475, 21337 2559 471, 21374 2530 469, 21413 2496 465, 21456 2466 465, 21501 2434 466, 21546 2404 466, 21589 2375 468, 21631 2348 470, 21669 2326 473, 21703 2307 476, 21732 2292 480, 21758 2282 483, 21774 2274 488, 21791 2270 493, 21803 2268 503, 21814 2267 515, 21826 2267 528, 21838 2267 540, 21857 2267 548, 21874 2271 556, 21894 2280 562, 21914 2290 568, 21936 2305 572, 21955 2317 576, 21977 2334 578, 21998 2351 580, 22019 2368 581, 22042 2387 582, 22063 2405 582, 22082 2423 583, 22104 2441 585, 22125 2459 587, 22147 2479 594, 22166 2501 595, 22188 2520 603, 22209 2542 603, 22228 2564 604, 22250 2587 609, 22270 2609 609, 22289 2634 613, 22308 2656 612, 22325 2680 612, 22344 2702 612, 22359 2725 613, 22374 2748 614, 22386 2772 615, 22399 2795 615, 22410 2820 616, 22422 2844 615, 22430 2871 616, 22439 2900 617, 22449 2930 619, 22455 2960 620, 22461 2987 622, 22465 3013 623, 22468 3035 625, 22471 3057 627, 22474 3072 631, 22476 3089 633, 22476 3108 637, 22477 3121 646, 22477 3142 650, 22477 3160 660, 22477 3173 666, 22477 3193 671, 22474 3212 677, 22470 3227 683, 22461 3248 689, 22452 3268 694, 22441 3288 699, 22428 3309 703, 22410 3329 708, 22393 3350 710, 22373 3371 714, 22350 3391 718, 22328 3410 722, 22303 3430 727, 22279 3447 731, 22254 3464 735, 22230 3479 739, 22206 3494 741, 22180 3511 744, 22153 3526 745, 22125 3543 745, 22098 3560 746, 22068 3580 746, 22036 3597 747, 22004 3616 748, 21969 3635 749, 21934 3652 750, 21899 3670 751, 21865 3685 752, 21834 3700 752, 21805 3713 754, 21776 3725 755, 21751 3734 756, 21725 3742 757, 21700 3749 759, 21674 3755 760, 21650 3762 762, 21622 3766 763, 21597 3771 765, 21569 3774 766, 21541 3778 767, 21514 3781 769, 21485 3783 770, 21457 3785 772, 21430 3788 773, 21404 3788 773, 21385 3788 773, 21365 3788 774, 21345 3788 774, 21326 3788 776, 21300 3788 777, 21277 3788 778, 21257 3784 779, 21242 3780 778, 21226 3775 779, 21212 3768 780, 21196 3762 781, 21178 3752 782, 21160 3742 783, 21145 3730 786, 21128 3716 789, 21113 3702 792, 21098 3685 793, 21083 3666 795, 21069 3644 797, 21055 3621 800, 21044 3596 801, 21034 3570 802, 21027 3543 802, 21018 3517 802, 21014 3492 802, 21009 3468 803, 21006 3446 804, 21004 3430 805, 21002 3410 805, 20999 3389 806, 20999 3367 805, 20998 3339 806, 20996 3313 806, 20996 3289 807, 20996 3263 808, 20996 3237 804, 20996 3209 804, 20996 3181 800, 20996 3153 799, 20998 3125 800, 21001 3098 801, 21002 3071 801, 21005 3045 801, 21008 3021 800, 21009 3004 800, 21011 2987 800, 21014 2969 801, 21017 2952 801, 21024 2931 800, 21029 2912 801, 21035 2892 799, 21043 2871 799, 21050 2851 798, 21061 2830 798, 21073 2810 797, 21086 2790 798, 21098 2772 798, 21109 2753 798, 21123 2738 798, 21138 2719 797, 21155 2702 796, 21171 2684 796, 21192 2665 796, 21212 2648 797, 21232 2631 796, 21252 2616 797, 21274 2602 794, 21293 2590 794, 21313 2578 792, 21332 2569 792, 21345 2561 790, 21361 2555 789, 21375 2549 789, 21385 2546 779, 21403 2542 779, 21414 2542 779, 21427 2539 776, 21445 2539 785, 21457 2537 786, 21474 2534 778, 21485 2532 779, 21495 2530 770, 21508 2526 770, 21512 2525 771, 21521 2520 771, 21526 2518 772, 21530 2517 772, 21534 2515 771, 21534 2515 771, 21534 2513 771, 21534 2513 771, 21536 2513 770, 21538 2513 766, 21540 2513 754, 21541 2513 727, 21543 2513 674, 21547 2513 564, 21551 2513 345, 21557 2518 66</trace>
</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92" name=""/>
        <p:cNvGrpSpPr/>
        <p:nvPr/>
      </p:nvGrpSpPr>
      <p:grpSpPr>
        <a:xfrm>
          <a:off x="0" y="0"/>
          <a:ext cx="0" cy="0"/>
          <a:chOff x="0" y="0"/>
          <a:chExt cx="0" cy="0"/>
        </a:xfrm>
      </p:grpSpPr>
      <p:sp>
        <p:nvSpPr>
          <p:cNvPr id="1048759"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lang="en-US"/>
          </a:p>
        </p:txBody>
      </p:sp>
      <p:sp>
        <p:nvSpPr>
          <p:cNvPr id="1048760" name="Date Placeholder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268B202E-0D2D-4423-A4F2-34C090ABDBFB}" type="datetimeFigureOut">
              <a:rPr lang="en-US" smtClean="0"/>
              <a:t>2/14/2022</a:t>
            </a:fld>
            <a:endParaRPr lang="en-US"/>
          </a:p>
        </p:txBody>
      </p:sp>
      <p:sp>
        <p:nvSpPr>
          <p:cNvPr id="1048761" name="Slide Image Placeholder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lang="en-US"/>
          </a:p>
        </p:txBody>
      </p:sp>
      <p:sp>
        <p:nvSpPr>
          <p:cNvPr id="1048762" name="Notes Placeholder 4"/>
          <p:cNvSpPr>
            <a:spLocks noGrp="1"/>
          </p:cNvSpPr>
          <p:nvPr>
            <p:ph type="body" sz="quarter" idx="3"/>
          </p:nvPr>
        </p:nvSpPr>
        <p:spPr>
          <a:xfrm>
            <a:off x="685800" y="4400550"/>
            <a:ext cx="5486400" cy="3600450"/>
          </a:xfrm>
          <a:prstGeom prst="rect"/>
        </p:spPr>
        <p:txBody>
          <a:bodyPr bIns="45720" lIns="91440" rIns="91440" rtlCol="0" tIns="45720" vert="horz"/>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63" name="Footer Placeholder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lang="en-US"/>
          </a:p>
        </p:txBody>
      </p:sp>
      <p:sp>
        <p:nvSpPr>
          <p:cNvPr id="1048764" name="Slide Number Placeholder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7551E367-AE77-457B-BE1B-03E67BBBE98F}" type="slidenum">
              <a:rPr lang="en-US" smtClean="0"/>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40" name="Rectangle 2"/>
          <p:cNvSpPr>
            <a:spLocks noChangeAspect="1" noRot="1" noGrp="1" noTextEdit="1"/>
          </p:cNvSpPr>
          <p:nvPr>
            <p:ph type="sldImg"/>
          </p:nvPr>
        </p:nvSpPr>
        <p:spPr bwMode="auto">
          <a:noFill/>
          <a:ln>
            <a:solidFill>
              <a:srgbClr val="000000"/>
            </a:solidFill>
            <a:miter lim="800000"/>
            <a:headEnd/>
            <a:tailEnd/>
          </a:ln>
        </p:spPr>
      </p:sp>
      <p:sp>
        <p:nvSpPr>
          <p:cNvPr id="1048641" name="Rectangle 3"/>
          <p:cNvSpPr>
            <a:spLocks noGrp="1"/>
          </p:cNvSpPr>
          <p:nvPr>
            <p:ph type="body" idx="1"/>
          </p:nvPr>
        </p:nvSpPr>
        <p:spPr bwMode="auto">
          <a:noFill/>
        </p:spPr>
        <p:txBody>
          <a:bodyPr/>
          <a:p>
            <a:r>
              <a:rPr altLang="ja-JP" lang="en-US"/>
              <a:t>With side channel attacks it is possible to break implementations of cryptosystems even though no mathematical attack is known to solve the underlying problem. With SPA, one power trace is sufficient to reveal the secret.</a:t>
            </a:r>
          </a:p>
          <a:p>
            <a:endParaRPr altLang="ja-JP"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41" name=""/>
        <p:cNvGrpSpPr/>
        <p:nvPr/>
      </p:nvGrpSpPr>
      <p:grpSpPr>
        <a:xfrm>
          <a:off x="0" y="0"/>
          <a:ext cx="0" cy="0"/>
          <a:chOff x="0" y="0"/>
          <a:chExt cx="0" cy="0"/>
        </a:xfrm>
      </p:grpSpPr>
      <p:sp>
        <p:nvSpPr>
          <p:cNvPr id="1048590"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1048591" name="Subtitle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smtClean="0"/>
              <a:t>Click to edit Master subtitle style</a:t>
            </a:r>
            <a:endParaRPr lang="en-US"/>
          </a:p>
        </p:txBody>
      </p:sp>
      <p:sp>
        <p:nvSpPr>
          <p:cNvPr id="1048592" name="Footer Placeholder 4"/>
          <p:cNvSpPr>
            <a:spLocks noGrp="1"/>
          </p:cNvSpPr>
          <p:nvPr>
            <p:ph type="ftr" sz="quarter" idx="11"/>
          </p:nvPr>
        </p:nvSpPr>
        <p:spPr/>
        <p:txBody>
          <a:bodyPr/>
          <a:p>
            <a:endParaRPr lang="en-US"/>
          </a:p>
        </p:txBody>
      </p:sp>
      <p:sp>
        <p:nvSpPr>
          <p:cNvPr id="1048593" name="Slide Number Placeholder 5"/>
          <p:cNvSpPr>
            <a:spLocks noGrp="1"/>
          </p:cNvSpPr>
          <p:nvPr>
            <p:ph type="sldNum" sz="quarter" idx="12"/>
          </p:nvPr>
        </p:nvSpPr>
        <p:spPr/>
        <p:txBody>
          <a:bodyPr/>
          <a:p>
            <a:fld id="{2CBC2861-336E-43D8-A467-ABE779BBF5C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87" name=""/>
        <p:cNvGrpSpPr/>
        <p:nvPr/>
      </p:nvGrpSpPr>
      <p:grpSpPr>
        <a:xfrm>
          <a:off x="0" y="0"/>
          <a:ext cx="0" cy="0"/>
          <a:chOff x="0" y="0"/>
          <a:chExt cx="0" cy="0"/>
        </a:xfrm>
      </p:grpSpPr>
      <p:sp>
        <p:nvSpPr>
          <p:cNvPr id="1048729" name="Title 1"/>
          <p:cNvSpPr>
            <a:spLocks noGrp="1"/>
          </p:cNvSpPr>
          <p:nvPr>
            <p:ph type="title"/>
          </p:nvPr>
        </p:nvSpPr>
        <p:spPr/>
        <p:txBody>
          <a:bodyPr/>
          <a:p>
            <a:r>
              <a:rPr lang="en-US" smtClean="0"/>
              <a:t>Click to edit Master title style</a:t>
            </a:r>
            <a:endParaRPr lang="en-US"/>
          </a:p>
        </p:txBody>
      </p:sp>
      <p:sp>
        <p:nvSpPr>
          <p:cNvPr id="1048730"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31" name="Date Placeholder 3"/>
          <p:cNvSpPr>
            <a:spLocks noGrp="1"/>
          </p:cNvSpPr>
          <p:nvPr>
            <p:ph type="dt" sz="half" idx="10"/>
          </p:nvPr>
        </p:nvSpPr>
        <p:spPr/>
        <p:txBody>
          <a:bodyPr/>
          <a:p>
            <a:fld id="{DE214B1C-8979-447F-804F-729F00EB3D65}" type="datetimeFigureOut">
              <a:rPr lang="en-US" smtClean="0"/>
              <a:t>2/14/2022</a:t>
            </a:fld>
            <a:endParaRPr lang="en-US"/>
          </a:p>
        </p:txBody>
      </p:sp>
      <p:sp>
        <p:nvSpPr>
          <p:cNvPr id="1048732" name="Footer Placeholder 4"/>
          <p:cNvSpPr>
            <a:spLocks noGrp="1"/>
          </p:cNvSpPr>
          <p:nvPr>
            <p:ph type="ftr" sz="quarter" idx="11"/>
          </p:nvPr>
        </p:nvSpPr>
        <p:spPr/>
        <p:txBody>
          <a:bodyPr/>
          <a:p>
            <a:endParaRPr lang="en-US"/>
          </a:p>
        </p:txBody>
      </p:sp>
      <p:sp>
        <p:nvSpPr>
          <p:cNvPr id="1048733" name="Slide Number Placeholder 5"/>
          <p:cNvSpPr>
            <a:spLocks noGrp="1"/>
          </p:cNvSpPr>
          <p:nvPr>
            <p:ph type="sldNum" sz="quarter" idx="12"/>
          </p:nvPr>
        </p:nvSpPr>
        <p:spPr/>
        <p:txBody>
          <a:bodyPr/>
          <a:p>
            <a:fld id="{2CBC2861-336E-43D8-A467-ABE779BBF5C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85" name=""/>
        <p:cNvGrpSpPr/>
        <p:nvPr/>
      </p:nvGrpSpPr>
      <p:grpSpPr>
        <a:xfrm>
          <a:off x="0" y="0"/>
          <a:ext cx="0" cy="0"/>
          <a:chOff x="0" y="0"/>
          <a:chExt cx="0" cy="0"/>
        </a:xfrm>
      </p:grpSpPr>
      <p:sp>
        <p:nvSpPr>
          <p:cNvPr id="1048718" name="Vertical Title 1"/>
          <p:cNvSpPr>
            <a:spLocks noGrp="1"/>
          </p:cNvSpPr>
          <p:nvPr>
            <p:ph type="title" orient="vert"/>
          </p:nvPr>
        </p:nvSpPr>
        <p:spPr>
          <a:xfrm>
            <a:off x="8724900" y="365125"/>
            <a:ext cx="2628900" cy="5811838"/>
          </a:xfrm>
        </p:spPr>
        <p:txBody>
          <a:bodyPr vert="eaVert"/>
          <a:p>
            <a:r>
              <a:rPr lang="en-US" smtClean="0"/>
              <a:t>Click to edit Master title style</a:t>
            </a:r>
            <a:endParaRPr lang="en-US"/>
          </a:p>
        </p:txBody>
      </p:sp>
      <p:sp>
        <p:nvSpPr>
          <p:cNvPr id="1048719" name="Vertical Text Placeholder 2"/>
          <p:cNvSpPr>
            <a:spLocks noGrp="1"/>
          </p:cNvSpPr>
          <p:nvPr>
            <p:ph type="body" orient="vert" idx="1"/>
          </p:nvPr>
        </p:nvSpPr>
        <p:spPr>
          <a:xfrm>
            <a:off x="838200" y="365125"/>
            <a:ext cx="7734300" cy="5811838"/>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20" name="Date Placeholder 3"/>
          <p:cNvSpPr>
            <a:spLocks noGrp="1"/>
          </p:cNvSpPr>
          <p:nvPr>
            <p:ph type="dt" sz="half" idx="10"/>
          </p:nvPr>
        </p:nvSpPr>
        <p:spPr/>
        <p:txBody>
          <a:bodyPr/>
          <a:p>
            <a:fld id="{DE214B1C-8979-447F-804F-729F00EB3D65}" type="datetimeFigureOut">
              <a:rPr lang="en-US" smtClean="0"/>
              <a:t>2/14/2022</a:t>
            </a:fld>
            <a:endParaRPr lang="en-US"/>
          </a:p>
        </p:txBody>
      </p:sp>
      <p:sp>
        <p:nvSpPr>
          <p:cNvPr id="1048721" name="Footer Placeholder 4"/>
          <p:cNvSpPr>
            <a:spLocks noGrp="1"/>
          </p:cNvSpPr>
          <p:nvPr>
            <p:ph type="ftr" sz="quarter" idx="11"/>
          </p:nvPr>
        </p:nvSpPr>
        <p:spPr/>
        <p:txBody>
          <a:bodyPr/>
          <a:p>
            <a:endParaRPr lang="en-US"/>
          </a:p>
        </p:txBody>
      </p:sp>
      <p:sp>
        <p:nvSpPr>
          <p:cNvPr id="1048722" name="Slide Number Placeholder 5"/>
          <p:cNvSpPr>
            <a:spLocks noGrp="1"/>
          </p:cNvSpPr>
          <p:nvPr>
            <p:ph type="sldNum" sz="quarter" idx="12"/>
          </p:nvPr>
        </p:nvSpPr>
        <p:spPr/>
        <p:txBody>
          <a:bodyPr/>
          <a:p>
            <a:fld id="{2CBC2861-336E-43D8-A467-ABE779BBF5C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6" name=""/>
        <p:cNvGrpSpPr/>
        <p:nvPr/>
      </p:nvGrpSpPr>
      <p:grpSpPr>
        <a:xfrm>
          <a:off x="0" y="0"/>
          <a:ext cx="0" cy="0"/>
          <a:chOff x="0" y="0"/>
          <a:chExt cx="0" cy="0"/>
        </a:xfrm>
      </p:grpSpPr>
      <p:sp>
        <p:nvSpPr>
          <p:cNvPr id="1048581" name="Title 1"/>
          <p:cNvSpPr>
            <a:spLocks noGrp="1"/>
          </p:cNvSpPr>
          <p:nvPr>
            <p:ph type="title"/>
          </p:nvPr>
        </p:nvSpPr>
        <p:spPr/>
        <p:txBody>
          <a:bodyPr/>
          <a:p>
            <a:r>
              <a:rPr lang="en-US" smtClean="0"/>
              <a:t>Click to edit Master title style</a:t>
            </a:r>
            <a:endParaRPr lang="en-US"/>
          </a:p>
        </p:txBody>
      </p:sp>
      <p:sp>
        <p:nvSpPr>
          <p:cNvPr id="1048582"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83" name="Date Placeholder 3"/>
          <p:cNvSpPr>
            <a:spLocks noGrp="1"/>
          </p:cNvSpPr>
          <p:nvPr>
            <p:ph type="dt" sz="half" idx="10"/>
          </p:nvPr>
        </p:nvSpPr>
        <p:spPr/>
        <p:txBody>
          <a:bodyPr/>
          <a:p>
            <a:fld id="{DE214B1C-8979-447F-804F-729F00EB3D65}" type="datetimeFigureOut">
              <a:rPr lang="en-US" smtClean="0"/>
              <a:t>2/14/2022</a:t>
            </a:fld>
            <a:endParaRPr lang="en-US"/>
          </a:p>
        </p:txBody>
      </p:sp>
      <p:sp>
        <p:nvSpPr>
          <p:cNvPr id="1048584" name="Footer Placeholder 4"/>
          <p:cNvSpPr>
            <a:spLocks noGrp="1"/>
          </p:cNvSpPr>
          <p:nvPr>
            <p:ph type="ftr" sz="quarter" idx="11"/>
          </p:nvPr>
        </p:nvSpPr>
        <p:spPr/>
        <p:txBody>
          <a:bodyPr/>
          <a:p>
            <a:endParaRPr lang="en-US"/>
          </a:p>
        </p:txBody>
      </p:sp>
      <p:sp>
        <p:nvSpPr>
          <p:cNvPr id="1048585" name="Slide Number Placeholder 5"/>
          <p:cNvSpPr>
            <a:spLocks noGrp="1"/>
          </p:cNvSpPr>
          <p:nvPr>
            <p:ph type="sldNum" sz="quarter" idx="12"/>
          </p:nvPr>
        </p:nvSpPr>
        <p:spPr/>
        <p:txBody>
          <a:bodyPr/>
          <a:p>
            <a:fld id="{2CBC2861-336E-43D8-A467-ABE779BBF5C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88" name=""/>
        <p:cNvGrpSpPr/>
        <p:nvPr/>
      </p:nvGrpSpPr>
      <p:grpSpPr>
        <a:xfrm>
          <a:off x="0" y="0"/>
          <a:ext cx="0" cy="0"/>
          <a:chOff x="0" y="0"/>
          <a:chExt cx="0" cy="0"/>
        </a:xfrm>
      </p:grpSpPr>
      <p:sp>
        <p:nvSpPr>
          <p:cNvPr id="1048734"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1048735" name="Text Placeholder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smtClean="0"/>
              <a:t>Click to edit Master text styles</a:t>
            </a:r>
          </a:p>
        </p:txBody>
      </p:sp>
      <p:sp>
        <p:nvSpPr>
          <p:cNvPr id="1048736" name="Date Placeholder 3"/>
          <p:cNvSpPr>
            <a:spLocks noGrp="1"/>
          </p:cNvSpPr>
          <p:nvPr>
            <p:ph type="dt" sz="half" idx="10"/>
          </p:nvPr>
        </p:nvSpPr>
        <p:spPr/>
        <p:txBody>
          <a:bodyPr/>
          <a:p>
            <a:fld id="{DE214B1C-8979-447F-804F-729F00EB3D65}" type="datetimeFigureOut">
              <a:rPr lang="en-US" smtClean="0"/>
              <a:t>2/14/2022</a:t>
            </a:fld>
            <a:endParaRPr lang="en-US"/>
          </a:p>
        </p:txBody>
      </p:sp>
      <p:sp>
        <p:nvSpPr>
          <p:cNvPr id="1048737" name="Footer Placeholder 4"/>
          <p:cNvSpPr>
            <a:spLocks noGrp="1"/>
          </p:cNvSpPr>
          <p:nvPr>
            <p:ph type="ftr" sz="quarter" idx="11"/>
          </p:nvPr>
        </p:nvSpPr>
        <p:spPr/>
        <p:txBody>
          <a:bodyPr/>
          <a:p>
            <a:endParaRPr lang="en-US"/>
          </a:p>
        </p:txBody>
      </p:sp>
      <p:sp>
        <p:nvSpPr>
          <p:cNvPr id="1048738" name="Slide Number Placeholder 5"/>
          <p:cNvSpPr>
            <a:spLocks noGrp="1"/>
          </p:cNvSpPr>
          <p:nvPr>
            <p:ph type="sldNum" sz="quarter" idx="12"/>
          </p:nvPr>
        </p:nvSpPr>
        <p:spPr/>
        <p:txBody>
          <a:bodyPr/>
          <a:p>
            <a:fld id="{2CBC2861-336E-43D8-A467-ABE779BBF5C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89" name=""/>
        <p:cNvGrpSpPr/>
        <p:nvPr/>
      </p:nvGrpSpPr>
      <p:grpSpPr>
        <a:xfrm>
          <a:off x="0" y="0"/>
          <a:ext cx="0" cy="0"/>
          <a:chOff x="0" y="0"/>
          <a:chExt cx="0" cy="0"/>
        </a:xfrm>
      </p:grpSpPr>
      <p:sp>
        <p:nvSpPr>
          <p:cNvPr id="1048739" name="Title 1"/>
          <p:cNvSpPr>
            <a:spLocks noGrp="1"/>
          </p:cNvSpPr>
          <p:nvPr>
            <p:ph type="title"/>
          </p:nvPr>
        </p:nvSpPr>
        <p:spPr/>
        <p:txBody>
          <a:bodyPr/>
          <a:p>
            <a:r>
              <a:rPr lang="en-US" smtClean="0"/>
              <a:t>Click to edit Master title style</a:t>
            </a:r>
            <a:endParaRPr lang="en-US"/>
          </a:p>
        </p:txBody>
      </p:sp>
      <p:sp>
        <p:nvSpPr>
          <p:cNvPr id="1048740" name="Content Placeholder 2"/>
          <p:cNvSpPr>
            <a:spLocks noGrp="1"/>
          </p:cNvSpPr>
          <p:nvPr>
            <p:ph sz="half" idx="1"/>
          </p:nvPr>
        </p:nvSpPr>
        <p:spPr>
          <a:xfrm>
            <a:off x="838200" y="1825625"/>
            <a:ext cx="5181600" cy="4351338"/>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41" name="Content Placeholder 3"/>
          <p:cNvSpPr>
            <a:spLocks noGrp="1"/>
          </p:cNvSpPr>
          <p:nvPr>
            <p:ph sz="half" idx="2"/>
          </p:nvPr>
        </p:nvSpPr>
        <p:spPr>
          <a:xfrm>
            <a:off x="6172200" y="1825625"/>
            <a:ext cx="5181600" cy="4351338"/>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42" name="Date Placeholder 4"/>
          <p:cNvSpPr>
            <a:spLocks noGrp="1"/>
          </p:cNvSpPr>
          <p:nvPr>
            <p:ph type="dt" sz="half" idx="10"/>
          </p:nvPr>
        </p:nvSpPr>
        <p:spPr/>
        <p:txBody>
          <a:bodyPr/>
          <a:p>
            <a:fld id="{DE214B1C-8979-447F-804F-729F00EB3D65}" type="datetimeFigureOut">
              <a:rPr lang="en-US" smtClean="0"/>
              <a:t>2/14/2022</a:t>
            </a:fld>
            <a:endParaRPr lang="en-US"/>
          </a:p>
        </p:txBody>
      </p:sp>
      <p:sp>
        <p:nvSpPr>
          <p:cNvPr id="1048743" name="Footer Placeholder 5"/>
          <p:cNvSpPr>
            <a:spLocks noGrp="1"/>
          </p:cNvSpPr>
          <p:nvPr>
            <p:ph type="ftr" sz="quarter" idx="11"/>
          </p:nvPr>
        </p:nvSpPr>
        <p:spPr/>
        <p:txBody>
          <a:bodyPr/>
          <a:p>
            <a:endParaRPr lang="en-US"/>
          </a:p>
        </p:txBody>
      </p:sp>
      <p:sp>
        <p:nvSpPr>
          <p:cNvPr id="1048744" name="Slide Number Placeholder 6"/>
          <p:cNvSpPr>
            <a:spLocks noGrp="1"/>
          </p:cNvSpPr>
          <p:nvPr>
            <p:ph type="sldNum" sz="quarter" idx="12"/>
          </p:nvPr>
        </p:nvSpPr>
        <p:spPr/>
        <p:txBody>
          <a:bodyPr/>
          <a:p>
            <a:fld id="{2CBC2861-336E-43D8-A467-ABE779BBF5C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90" name=""/>
        <p:cNvGrpSpPr/>
        <p:nvPr/>
      </p:nvGrpSpPr>
      <p:grpSpPr>
        <a:xfrm>
          <a:off x="0" y="0"/>
          <a:ext cx="0" cy="0"/>
          <a:chOff x="0" y="0"/>
          <a:chExt cx="0" cy="0"/>
        </a:xfrm>
      </p:grpSpPr>
      <p:sp>
        <p:nvSpPr>
          <p:cNvPr id="1048745" name="Title 1"/>
          <p:cNvSpPr>
            <a:spLocks noGrp="1"/>
          </p:cNvSpPr>
          <p:nvPr>
            <p:ph type="title"/>
          </p:nvPr>
        </p:nvSpPr>
        <p:spPr>
          <a:xfrm>
            <a:off x="839788" y="365125"/>
            <a:ext cx="10515600" cy="1325563"/>
          </a:xfrm>
        </p:spPr>
        <p:txBody>
          <a:bodyPr/>
          <a:p>
            <a:r>
              <a:rPr lang="en-US" smtClean="0"/>
              <a:t>Click to edit Master title style</a:t>
            </a:r>
            <a:endParaRPr lang="en-US"/>
          </a:p>
        </p:txBody>
      </p:sp>
      <p:sp>
        <p:nvSpPr>
          <p:cNvPr id="1048746" name="Text Placeholder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747" name="Content Placeholder 3"/>
          <p:cNvSpPr>
            <a:spLocks noGrp="1"/>
          </p:cNvSpPr>
          <p:nvPr>
            <p:ph sz="half" idx="2"/>
          </p:nvPr>
        </p:nvSpPr>
        <p:spPr>
          <a:xfrm>
            <a:off x="839788" y="2505075"/>
            <a:ext cx="5157787" cy="3684588"/>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48" name="Text Placeholder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749" name="Content Placeholder 5"/>
          <p:cNvSpPr>
            <a:spLocks noGrp="1"/>
          </p:cNvSpPr>
          <p:nvPr>
            <p:ph sz="quarter" idx="4"/>
          </p:nvPr>
        </p:nvSpPr>
        <p:spPr>
          <a:xfrm>
            <a:off x="6172200" y="2505075"/>
            <a:ext cx="5183188" cy="3684588"/>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50" name="Date Placeholder 6"/>
          <p:cNvSpPr>
            <a:spLocks noGrp="1"/>
          </p:cNvSpPr>
          <p:nvPr>
            <p:ph type="dt" sz="half" idx="10"/>
          </p:nvPr>
        </p:nvSpPr>
        <p:spPr/>
        <p:txBody>
          <a:bodyPr/>
          <a:p>
            <a:fld id="{DE214B1C-8979-447F-804F-729F00EB3D65}" type="datetimeFigureOut">
              <a:rPr lang="en-US" smtClean="0"/>
              <a:t>2/14/2022</a:t>
            </a:fld>
            <a:endParaRPr lang="en-US"/>
          </a:p>
        </p:txBody>
      </p:sp>
      <p:sp>
        <p:nvSpPr>
          <p:cNvPr id="1048751" name="Footer Placeholder 7"/>
          <p:cNvSpPr>
            <a:spLocks noGrp="1"/>
          </p:cNvSpPr>
          <p:nvPr>
            <p:ph type="ftr" sz="quarter" idx="11"/>
          </p:nvPr>
        </p:nvSpPr>
        <p:spPr/>
        <p:txBody>
          <a:bodyPr/>
          <a:p>
            <a:endParaRPr lang="en-US"/>
          </a:p>
        </p:txBody>
      </p:sp>
      <p:sp>
        <p:nvSpPr>
          <p:cNvPr id="1048752" name="Slide Number Placeholder 8"/>
          <p:cNvSpPr>
            <a:spLocks noGrp="1"/>
          </p:cNvSpPr>
          <p:nvPr>
            <p:ph type="sldNum" sz="quarter" idx="12"/>
          </p:nvPr>
        </p:nvSpPr>
        <p:spPr/>
        <p:txBody>
          <a:bodyPr/>
          <a:p>
            <a:fld id="{2CBC2861-336E-43D8-A467-ABE779BBF5C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84" name=""/>
        <p:cNvGrpSpPr/>
        <p:nvPr/>
      </p:nvGrpSpPr>
      <p:grpSpPr>
        <a:xfrm>
          <a:off x="0" y="0"/>
          <a:ext cx="0" cy="0"/>
          <a:chOff x="0" y="0"/>
          <a:chExt cx="0" cy="0"/>
        </a:xfrm>
      </p:grpSpPr>
      <p:sp>
        <p:nvSpPr>
          <p:cNvPr id="1048714" name="Title 1"/>
          <p:cNvSpPr>
            <a:spLocks noGrp="1"/>
          </p:cNvSpPr>
          <p:nvPr>
            <p:ph type="title"/>
          </p:nvPr>
        </p:nvSpPr>
        <p:spPr/>
        <p:txBody>
          <a:bodyPr/>
          <a:p>
            <a:r>
              <a:rPr lang="en-US" smtClean="0"/>
              <a:t>Click to edit Master title style</a:t>
            </a:r>
            <a:endParaRPr lang="en-US"/>
          </a:p>
        </p:txBody>
      </p:sp>
      <p:sp>
        <p:nvSpPr>
          <p:cNvPr id="1048715" name="Date Placeholder 2"/>
          <p:cNvSpPr>
            <a:spLocks noGrp="1"/>
          </p:cNvSpPr>
          <p:nvPr>
            <p:ph type="dt" sz="half" idx="10"/>
          </p:nvPr>
        </p:nvSpPr>
        <p:spPr/>
        <p:txBody>
          <a:bodyPr/>
          <a:p>
            <a:fld id="{DE214B1C-8979-447F-804F-729F00EB3D65}" type="datetimeFigureOut">
              <a:rPr lang="en-US" smtClean="0"/>
              <a:t>2/14/2022</a:t>
            </a:fld>
            <a:endParaRPr lang="en-US"/>
          </a:p>
        </p:txBody>
      </p:sp>
      <p:sp>
        <p:nvSpPr>
          <p:cNvPr id="1048716" name="Footer Placeholder 3"/>
          <p:cNvSpPr>
            <a:spLocks noGrp="1"/>
          </p:cNvSpPr>
          <p:nvPr>
            <p:ph type="ftr" sz="quarter" idx="11"/>
          </p:nvPr>
        </p:nvSpPr>
        <p:spPr/>
        <p:txBody>
          <a:bodyPr/>
          <a:p>
            <a:endParaRPr lang="en-US"/>
          </a:p>
        </p:txBody>
      </p:sp>
      <p:sp>
        <p:nvSpPr>
          <p:cNvPr id="1048717" name="Slide Number Placeholder 4"/>
          <p:cNvSpPr>
            <a:spLocks noGrp="1"/>
          </p:cNvSpPr>
          <p:nvPr>
            <p:ph type="sldNum" sz="quarter" idx="12"/>
          </p:nvPr>
        </p:nvSpPr>
        <p:spPr/>
        <p:txBody>
          <a:bodyPr/>
          <a:p>
            <a:fld id="{2CBC2861-336E-43D8-A467-ABE779BBF5C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79" name=""/>
        <p:cNvGrpSpPr/>
        <p:nvPr/>
      </p:nvGrpSpPr>
      <p:grpSpPr>
        <a:xfrm>
          <a:off x="0" y="0"/>
          <a:ext cx="0" cy="0"/>
          <a:chOff x="0" y="0"/>
          <a:chExt cx="0" cy="0"/>
        </a:xfrm>
      </p:grpSpPr>
      <p:sp>
        <p:nvSpPr>
          <p:cNvPr id="1048694" name="Date Placeholder 1"/>
          <p:cNvSpPr>
            <a:spLocks noGrp="1"/>
          </p:cNvSpPr>
          <p:nvPr>
            <p:ph type="dt" sz="half" idx="10"/>
          </p:nvPr>
        </p:nvSpPr>
        <p:spPr/>
        <p:txBody>
          <a:bodyPr/>
          <a:p>
            <a:fld id="{DE214B1C-8979-447F-804F-729F00EB3D65}" type="datetimeFigureOut">
              <a:rPr lang="en-US" smtClean="0"/>
              <a:t>2/14/2022</a:t>
            </a:fld>
            <a:endParaRPr lang="en-US"/>
          </a:p>
        </p:txBody>
      </p:sp>
      <p:sp>
        <p:nvSpPr>
          <p:cNvPr id="1048695" name="Footer Placeholder 2"/>
          <p:cNvSpPr>
            <a:spLocks noGrp="1"/>
          </p:cNvSpPr>
          <p:nvPr>
            <p:ph type="ftr" sz="quarter" idx="11"/>
          </p:nvPr>
        </p:nvSpPr>
        <p:spPr/>
        <p:txBody>
          <a:bodyPr/>
          <a:p>
            <a:endParaRPr lang="en-US"/>
          </a:p>
        </p:txBody>
      </p:sp>
      <p:sp>
        <p:nvSpPr>
          <p:cNvPr id="1048696" name="Slide Number Placeholder 3"/>
          <p:cNvSpPr>
            <a:spLocks noGrp="1"/>
          </p:cNvSpPr>
          <p:nvPr>
            <p:ph type="sldNum" sz="quarter" idx="12"/>
          </p:nvPr>
        </p:nvSpPr>
        <p:spPr/>
        <p:txBody>
          <a:bodyPr/>
          <a:p>
            <a:fld id="{2CBC2861-336E-43D8-A467-ABE779BBF5C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91" name=""/>
        <p:cNvGrpSpPr/>
        <p:nvPr/>
      </p:nvGrpSpPr>
      <p:grpSpPr>
        <a:xfrm>
          <a:off x="0" y="0"/>
          <a:ext cx="0" cy="0"/>
          <a:chOff x="0" y="0"/>
          <a:chExt cx="0" cy="0"/>
        </a:xfrm>
      </p:grpSpPr>
      <p:sp>
        <p:nvSpPr>
          <p:cNvPr id="1048753"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1048754"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55"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smtClean="0"/>
              <a:t>Click to edit Master text styles</a:t>
            </a:r>
          </a:p>
        </p:txBody>
      </p:sp>
      <p:sp>
        <p:nvSpPr>
          <p:cNvPr id="1048756" name="Date Placeholder 4"/>
          <p:cNvSpPr>
            <a:spLocks noGrp="1"/>
          </p:cNvSpPr>
          <p:nvPr>
            <p:ph type="dt" sz="half" idx="10"/>
          </p:nvPr>
        </p:nvSpPr>
        <p:spPr/>
        <p:txBody>
          <a:bodyPr/>
          <a:p>
            <a:fld id="{DE214B1C-8979-447F-804F-729F00EB3D65}" type="datetimeFigureOut">
              <a:rPr lang="en-US" smtClean="0"/>
              <a:t>2/14/2022</a:t>
            </a:fld>
            <a:endParaRPr lang="en-US"/>
          </a:p>
        </p:txBody>
      </p:sp>
      <p:sp>
        <p:nvSpPr>
          <p:cNvPr id="1048757" name="Footer Placeholder 5"/>
          <p:cNvSpPr>
            <a:spLocks noGrp="1"/>
          </p:cNvSpPr>
          <p:nvPr>
            <p:ph type="ftr" sz="quarter" idx="11"/>
          </p:nvPr>
        </p:nvSpPr>
        <p:spPr/>
        <p:txBody>
          <a:bodyPr/>
          <a:p>
            <a:endParaRPr lang="en-US"/>
          </a:p>
        </p:txBody>
      </p:sp>
      <p:sp>
        <p:nvSpPr>
          <p:cNvPr id="1048758" name="Slide Number Placeholder 6"/>
          <p:cNvSpPr>
            <a:spLocks noGrp="1"/>
          </p:cNvSpPr>
          <p:nvPr>
            <p:ph type="sldNum" sz="quarter" idx="12"/>
          </p:nvPr>
        </p:nvSpPr>
        <p:spPr/>
        <p:txBody>
          <a:bodyPr/>
          <a:p>
            <a:fld id="{2CBC2861-336E-43D8-A467-ABE779BBF5C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86" name=""/>
        <p:cNvGrpSpPr/>
        <p:nvPr/>
      </p:nvGrpSpPr>
      <p:grpSpPr>
        <a:xfrm>
          <a:off x="0" y="0"/>
          <a:ext cx="0" cy="0"/>
          <a:chOff x="0" y="0"/>
          <a:chExt cx="0" cy="0"/>
        </a:xfrm>
      </p:grpSpPr>
      <p:sp>
        <p:nvSpPr>
          <p:cNvPr id="1048723"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1048724" name="Picture Placeholder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725"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smtClean="0"/>
              <a:t>Click to edit Master text styles</a:t>
            </a:r>
          </a:p>
        </p:txBody>
      </p:sp>
      <p:sp>
        <p:nvSpPr>
          <p:cNvPr id="1048726" name="Date Placeholder 4"/>
          <p:cNvSpPr>
            <a:spLocks noGrp="1"/>
          </p:cNvSpPr>
          <p:nvPr>
            <p:ph type="dt" sz="half" idx="10"/>
          </p:nvPr>
        </p:nvSpPr>
        <p:spPr/>
        <p:txBody>
          <a:bodyPr/>
          <a:p>
            <a:fld id="{DE214B1C-8979-447F-804F-729F00EB3D65}" type="datetimeFigureOut">
              <a:rPr lang="en-US" smtClean="0"/>
              <a:t>2/14/2022</a:t>
            </a:fld>
            <a:endParaRPr lang="en-US"/>
          </a:p>
        </p:txBody>
      </p:sp>
      <p:sp>
        <p:nvSpPr>
          <p:cNvPr id="1048727" name="Footer Placeholder 5"/>
          <p:cNvSpPr>
            <a:spLocks noGrp="1"/>
          </p:cNvSpPr>
          <p:nvPr>
            <p:ph type="ftr" sz="quarter" idx="11"/>
          </p:nvPr>
        </p:nvSpPr>
        <p:spPr/>
        <p:txBody>
          <a:bodyPr/>
          <a:p>
            <a:endParaRPr lang="en-US"/>
          </a:p>
        </p:txBody>
      </p:sp>
      <p:sp>
        <p:nvSpPr>
          <p:cNvPr id="1048728" name="Slide Number Placeholder 6"/>
          <p:cNvSpPr>
            <a:spLocks noGrp="1"/>
          </p:cNvSpPr>
          <p:nvPr>
            <p:ph type="sldNum" sz="quarter" idx="12"/>
          </p:nvPr>
        </p:nvSpPr>
        <p:spPr/>
        <p:txBody>
          <a:bodyPr/>
          <a:p>
            <a:fld id="{2CBC2861-336E-43D8-A467-ABE779BBF5C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jpeg"/><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2">
            <a:lum/>
          </a:blip>
          <a:srcRect/>
          <a:stretch>
            <a:fillRect/>
          </a:stretch>
        </a:blipFill>
        <a:effectLst/>
      </p:bgPr>
    </p:bg>
    <p:spTree>
      <p:nvGrpSpPr>
        <p:cNvPr id="24"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p:spPr>
        <p:txBody>
          <a:bodyPr anchor="ctr" bIns="45720" lIns="91440" rIns="91440" rtlCol="0" tIns="45720" vert="horz">
            <a:normAutofit/>
          </a:bodyPr>
          <a:p>
            <a:r>
              <a:rPr lang="en-US" smtClean="0"/>
              <a:t>Click to edit Master title style</a:t>
            </a:r>
            <a:endParaRPr lang="en-US"/>
          </a:p>
        </p:txBody>
      </p:sp>
      <p:sp>
        <p:nvSpPr>
          <p:cNvPr id="1048577" name="Text Placeholder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78" name="Date Placeholder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DE214B1C-8979-447F-804F-729F00EB3D65}" type="datetimeFigureOut">
              <a:rPr lang="en-US" smtClean="0"/>
              <a:t>2/14/2022</a:t>
            </a:fld>
            <a:endParaRPr lang="en-US"/>
          </a:p>
        </p:txBody>
      </p:sp>
      <p:sp>
        <p:nvSpPr>
          <p:cNvPr id="1048579" name="Footer Placeholder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2CBC2861-336E-43D8-A467-ABE779BBF5C1}"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customXml" Target="../ink/ink8.xml"/><Relationship Id="rId3" Type="http://schemas.openxmlformats.org/officeDocument/2006/relationships/image" Target="../media/image14.emf"/><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customXml" Target="../ink/ink9.xml"/><Relationship Id="rId2" Type="http://schemas.openxmlformats.org/officeDocument/2006/relationships/image" Target="../media/image15.emf"/><Relationship Id="rId3"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customXml" Target="../ink/ink10.xml"/><Relationship Id="rId3" Type="http://schemas.openxmlformats.org/officeDocument/2006/relationships/image" Target="../media/image17.emf"/><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customXml" Target="../ink/ink11.xml"/><Relationship Id="rId3" Type="http://schemas.openxmlformats.org/officeDocument/2006/relationships/image" Target="../media/image19.emf"/><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customXml" Target="../ink/ink12.xml"/><Relationship Id="rId2" Type="http://schemas.openxmlformats.org/officeDocument/2006/relationships/image" Target="../media/image20.emf"/><Relationship Id="rId3"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customXml" Target="../ink/ink13.xml"/><Relationship Id="rId3" Type="http://schemas.openxmlformats.org/officeDocument/2006/relationships/image" Target="../media/image22.emf"/><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hyperlink" Target="http://images.google.com/imgres?imgurl=http://www.testmart.com/webdata/prodimg/TEK_TCPA300_lg.jpg&amp;imgrefurl=http://www.testmart.com/sp.cfm/PROBES/TEK/TCPA300.html&amp;h=220&amp;w=178&amp;sz=10&amp;hl=en&amp;start=3&amp;sig2=kyd5kMiE5j8HEW6yE7d-sg&amp;um=1&amp;tbnid=jLepDPC1GfTN-M:&amp;tbnh=107&amp;tbnw=87&amp;ei=outxR4PZOJGegQOUn6yCBw&amp;prev=/images?q=tektronix%20tcpa300&amp;svnum=10&amp;um=1&amp;hl=en" TargetMode="External"/><Relationship Id="rId3" Type="http://schemas.openxmlformats.org/officeDocument/2006/relationships/image" Target="../media/image24.jpeg"/><Relationship Id="rId4" Type="http://schemas.openxmlformats.org/officeDocument/2006/relationships/image" Target="../media/image25.png"/><Relationship Id="rId5" Type="http://schemas.openxmlformats.org/officeDocument/2006/relationships/image" Target="../media/image26.jpeg"/><Relationship Id="rId6" Type="http://schemas.openxmlformats.org/officeDocument/2006/relationships/image" Target="../media/image27.jpeg"/><Relationship Id="rId7"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png"/><Relationship Id="rId3"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customXml" Target="../ink/ink1.xml"/><Relationship Id="rId4" Type="http://schemas.openxmlformats.org/officeDocument/2006/relationships/image" Target="../media/image6.emf"/><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customXml" Target="../ink/ink2.xml"/><Relationship Id="rId2" Type="http://schemas.openxmlformats.org/officeDocument/2006/relationships/image" Target="../media/image7.emf"/><Relationship Id="rId3"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customXml" Target="../ink/ink3.xml"/><Relationship Id="rId2" Type="http://schemas.openxmlformats.org/officeDocument/2006/relationships/image" Target="../media/image8.emf"/><Relationship Id="rId3" Type="http://schemas.openxmlformats.org/officeDocument/2006/relationships/customXml" Target="../ink/ink4.xml"/><Relationship Id="rId4" Type="http://schemas.openxmlformats.org/officeDocument/2006/relationships/image" Target="../media/image9.emf"/><Relationship Id="rId5"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customXml" Target="../ink/ink5.xml"/><Relationship Id="rId2" Type="http://schemas.openxmlformats.org/officeDocument/2006/relationships/image" Target="../media/image10.emf"/><Relationship Id="rId3"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customXml" Target="../ink/ink6.xml"/><Relationship Id="rId2" Type="http://schemas.openxmlformats.org/officeDocument/2006/relationships/image" Target="../media/image11.emf"/><Relationship Id="rId3"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customXml" Target="../ink/ink7.xml"/><Relationship Id="rId2" Type="http://schemas.openxmlformats.org/officeDocument/2006/relationships/image" Target="../media/image12.emf"/><Relationship Id="rId3"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 cstate="print">
            <a:lum/>
          </a:blip>
          <a:srcRect/>
          <a:stretch>
            <a:fillRect/>
          </a:stretch>
        </a:blipFill>
        <a:effectLst/>
      </p:bgPr>
    </p:bg>
    <p:spTree>
      <p:nvGrpSpPr>
        <p:cNvPr id="43" name=""/>
        <p:cNvGrpSpPr/>
        <p:nvPr/>
      </p:nvGrpSpPr>
      <p:grpSpPr>
        <a:xfrm>
          <a:off x="0" y="0"/>
          <a:ext cx="0" cy="0"/>
          <a:chOff x="0" y="0"/>
          <a:chExt cx="0" cy="0"/>
        </a:xfrm>
      </p:grpSpPr>
      <p:sp>
        <p:nvSpPr>
          <p:cNvPr id="1048596" name="TextBox 4"/>
          <p:cNvSpPr txBox="1"/>
          <p:nvPr/>
        </p:nvSpPr>
        <p:spPr>
          <a:xfrm>
            <a:off x="3761509" y="2666706"/>
            <a:ext cx="8430491" cy="1692771"/>
          </a:xfrm>
          <a:prstGeom prst="rect"/>
          <a:noFill/>
        </p:spPr>
        <p:txBody>
          <a:bodyPr rtlCol="0" wrap="square">
            <a:spAutoFit/>
          </a:bodyPr>
          <a:p>
            <a:pPr algn="ctr"/>
            <a:r>
              <a:rPr b="1" dirty="0" sz="2800" lang="en-US" smtClean="0">
                <a:solidFill>
                  <a:srgbClr val="002060"/>
                </a:solidFill>
              </a:rPr>
              <a:t>Course Name: Hardware Security</a:t>
            </a:r>
          </a:p>
          <a:p>
            <a:pPr algn="ctr"/>
            <a:r>
              <a:rPr b="1" dirty="0" sz="2400" lang="en-US" smtClean="0">
                <a:solidFill>
                  <a:srgbClr val="002060"/>
                </a:solidFill>
              </a:rPr>
              <a:t>Faculty Name</a:t>
            </a:r>
            <a:r>
              <a:rPr b="1" dirty="0" sz="2400" lang="en-US">
                <a:solidFill>
                  <a:srgbClr val="002060"/>
                </a:solidFill>
              </a:rPr>
              <a:t>: </a:t>
            </a:r>
            <a:r>
              <a:rPr b="1" dirty="0" sz="2400" lang="en-US" smtClean="0">
                <a:solidFill>
                  <a:srgbClr val="002060"/>
                </a:solidFill>
              </a:rPr>
              <a:t>Prof </a:t>
            </a:r>
            <a:r>
              <a:rPr b="1" dirty="0" sz="2400" lang="en-US" err="1" smtClean="0">
                <a:solidFill>
                  <a:srgbClr val="002060"/>
                </a:solidFill>
              </a:rPr>
              <a:t>Debdeep</a:t>
            </a:r>
            <a:r>
              <a:rPr b="1" dirty="0" sz="2400" lang="en-US" smtClean="0">
                <a:solidFill>
                  <a:srgbClr val="002060"/>
                </a:solidFill>
              </a:rPr>
              <a:t> </a:t>
            </a:r>
            <a:r>
              <a:rPr b="1" dirty="0" sz="2400" lang="en-US" err="1">
                <a:solidFill>
                  <a:srgbClr val="002060"/>
                </a:solidFill>
              </a:rPr>
              <a:t>Mukhopadhyay</a:t>
            </a:r>
            <a:endParaRPr b="1" dirty="0" sz="2400" lang="en-US" smtClean="0">
              <a:solidFill>
                <a:srgbClr val="002060"/>
              </a:solidFill>
            </a:endParaRPr>
          </a:p>
          <a:p>
            <a:pPr algn="ctr"/>
            <a:r>
              <a:rPr b="1" dirty="0" lang="en-US">
                <a:solidFill>
                  <a:srgbClr val="002060"/>
                </a:solidFill>
              </a:rPr>
              <a:t>Department </a:t>
            </a:r>
            <a:r>
              <a:rPr b="1" dirty="0" sz="2400" lang="en-US" smtClean="0">
                <a:solidFill>
                  <a:srgbClr val="002060"/>
                </a:solidFill>
              </a:rPr>
              <a:t>: Computer Science and Engineering</a:t>
            </a:r>
            <a:endParaRPr b="1" dirty="0" sz="2400" lang="en-US">
              <a:solidFill>
                <a:srgbClr val="002060"/>
              </a:solidFill>
            </a:endParaRPr>
          </a:p>
          <a:p>
            <a:pPr algn="ctr"/>
            <a:r>
              <a:rPr b="1" dirty="0" sz="2400" lang="en-US" smtClean="0"/>
              <a:t> </a:t>
            </a:r>
            <a:endParaRPr b="1" dirty="0" sz="2400" lang="en-US"/>
          </a:p>
        </p:txBody>
      </p:sp>
      <p:sp>
        <p:nvSpPr>
          <p:cNvPr id="1048597" name="TextBox 6"/>
          <p:cNvSpPr txBox="1"/>
          <p:nvPr/>
        </p:nvSpPr>
        <p:spPr>
          <a:xfrm>
            <a:off x="4535968" y="4158309"/>
            <a:ext cx="7734172" cy="892552"/>
          </a:xfrm>
          <a:prstGeom prst="rect"/>
          <a:noFill/>
        </p:spPr>
        <p:txBody>
          <a:bodyPr rtlCol="0" wrap="square">
            <a:spAutoFit/>
          </a:bodyPr>
          <a:p>
            <a:pPr algn="ctr"/>
            <a:r>
              <a:rPr b="1" dirty="0" sz="3200" lang="en-US" smtClean="0">
                <a:solidFill>
                  <a:srgbClr val="C00000"/>
                </a:solidFill>
              </a:rPr>
              <a:t>Topic</a:t>
            </a:r>
          </a:p>
          <a:p>
            <a:pPr algn="ctr"/>
            <a:r>
              <a:rPr b="1" dirty="0" sz="2000" lang="en-US" smtClean="0">
                <a:solidFill>
                  <a:srgbClr val="C00000"/>
                </a:solidFill>
              </a:rPr>
              <a:t>Lecture 24:  Introduction to Side Channel Analysis</a:t>
            </a:r>
            <a:endParaRPr b="1" dirty="0" sz="2000" lang="en-US">
              <a:solidFill>
                <a:srgbClr val="C00000"/>
              </a:solidFill>
            </a:endParaRPr>
          </a:p>
        </p:txBody>
      </p:sp>
    </p:spTree>
  </p:cSld>
  <p:clrMapOvr>
    <a:masterClrMapping/>
  </p:clrMapOvr>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682" name="Title 1"/>
          <p:cNvSpPr>
            <a:spLocks noGrp="1"/>
          </p:cNvSpPr>
          <p:nvPr>
            <p:ph type="title"/>
          </p:nvPr>
        </p:nvSpPr>
        <p:spPr/>
        <p:txBody>
          <a:bodyPr/>
          <a:p>
            <a:r>
              <a:rPr dirty="0" lang="en-US" smtClean="0">
                <a:solidFill>
                  <a:schemeClr val="tx2"/>
                </a:solidFill>
              </a:rPr>
              <a:t>Square and Multiply Algorithm</a:t>
            </a:r>
            <a:endParaRPr dirty="0" lang="en-US">
              <a:solidFill>
                <a:schemeClr val="tx2"/>
              </a:solidFill>
            </a:endParaRPr>
          </a:p>
        </p:txBody>
      </p:sp>
      <p:pic>
        <p:nvPicPr>
          <p:cNvPr id="2097165" name="Content Placeholder 3"/>
          <p:cNvPicPr>
            <a:picLocks noChangeAspect="1" noGrp="1"/>
          </p:cNvPicPr>
          <p:nvPr>
            <p:ph idx="1"/>
          </p:nvPr>
        </p:nvPicPr>
        <p:blipFill>
          <a:blip xmlns:r="http://schemas.openxmlformats.org/officeDocument/2006/relationships" r:embed="rId1"/>
          <a:stretch>
            <a:fillRect/>
          </a:stretch>
        </p:blipFill>
        <p:spPr>
          <a:xfrm>
            <a:off x="1068860" y="1375295"/>
            <a:ext cx="5165090" cy="3744977"/>
          </a:xfrm>
        </p:spPr>
      </p:pic>
      <p:sp>
        <p:nvSpPr>
          <p:cNvPr id="1048683" name="TextBox 4"/>
          <p:cNvSpPr txBox="1"/>
          <p:nvPr/>
        </p:nvSpPr>
        <p:spPr>
          <a:xfrm>
            <a:off x="6464610" y="1427077"/>
            <a:ext cx="3831336" cy="1754326"/>
          </a:xfrm>
          <a:prstGeom prst="rect"/>
          <a:solidFill>
            <a:schemeClr val="tx2">
              <a:lumMod val="40000"/>
              <a:lumOff val="60000"/>
            </a:schemeClr>
          </a:solidFill>
          <a:ln>
            <a:solidFill>
              <a:schemeClr val="accent1">
                <a:lumMod val="75000"/>
              </a:schemeClr>
            </a:solidFill>
          </a:ln>
        </p:spPr>
        <p:txBody>
          <a:bodyPr rtlCol="0" wrap="square">
            <a:spAutoFit/>
          </a:bodyPr>
          <a:p>
            <a:r>
              <a:rPr dirty="0" lang="en-US" smtClean="0"/>
              <a:t>We assume that the attacker knows the first b-1 bits, and wants to obtain the b-1th bit of the secret key.</a:t>
            </a:r>
          </a:p>
          <a:p>
            <a:endParaRPr dirty="0" lang="en-US"/>
          </a:p>
          <a:p>
            <a:r>
              <a:rPr dirty="0" lang="en-US" smtClean="0"/>
              <a:t>Attacker knows x[0],</a:t>
            </a:r>
            <a:r>
              <a:rPr dirty="0" lang="mr-IN" smtClean="0"/>
              <a:t>…</a:t>
            </a:r>
            <a:r>
              <a:rPr dirty="0" lang="en-US" smtClean="0"/>
              <a:t>,x[b-2] and wants to determined x[b-1]</a:t>
            </a:r>
            <a:endParaRPr dirty="0" lang="en-US"/>
          </a:p>
        </p:txBody>
      </p:sp>
      <p:sp>
        <p:nvSpPr>
          <p:cNvPr id="1048684" name="TextBox 5"/>
          <p:cNvSpPr txBox="1"/>
          <p:nvPr/>
        </p:nvSpPr>
        <p:spPr>
          <a:xfrm>
            <a:off x="1068860" y="5166037"/>
            <a:ext cx="7556156" cy="646331"/>
          </a:xfrm>
          <a:prstGeom prst="rect"/>
          <a:solidFill>
            <a:schemeClr val="accent4">
              <a:lumMod val="40000"/>
              <a:lumOff val="60000"/>
            </a:schemeClr>
          </a:solidFill>
          <a:ln>
            <a:solidFill>
              <a:schemeClr val="accent1">
                <a:lumMod val="75000"/>
              </a:schemeClr>
            </a:solidFill>
          </a:ln>
        </p:spPr>
        <p:txBody>
          <a:bodyPr rtlCol="0" wrap="square">
            <a:spAutoFit/>
          </a:bodyPr>
          <a:p>
            <a:r>
              <a:rPr dirty="0" lang="en-US" smtClean="0"/>
              <a:t>Paul C Kocher, Timing Attacks on Implementations of </a:t>
            </a:r>
            <a:r>
              <a:rPr dirty="0" lang="en-US" err="1" smtClean="0"/>
              <a:t>Diffie</a:t>
            </a:r>
            <a:r>
              <a:rPr dirty="0" lang="en-US" smtClean="0"/>
              <a:t>-Hellman, RSA, DSS and Other Systems, In Proceedings of Crypto, LNCS 1109, </a:t>
            </a:r>
            <a:r>
              <a:rPr dirty="0" lang="en-US" err="1" smtClean="0"/>
              <a:t>pgs</a:t>
            </a:r>
            <a:r>
              <a:rPr dirty="0" lang="en-US" smtClean="0"/>
              <a:t> 104-113, 1996.</a:t>
            </a:r>
            <a:endParaRPr dirty="0" lang="en-US"/>
          </a:p>
        </p:txBody>
      </p:sp>
      <mc:AlternateContent xmlns:mc="http://schemas.openxmlformats.org/markup-compatibility/2006">
        <mc:Choice xmlns:p14="http://schemas.microsoft.com/office/powerpoint/2010/main" Requires="p14">
          <p:contentPart p14:bwMode="auto" r:id="rId2">
            <p14:nvContentPartPr>
              <p14:cNvPr id="2097166" name="Ink 2"/>
              <p14:cNvContentPartPr/>
              <p14:nvPr/>
            </p14:nvContentPartPr>
            <p14:xfrm>
              <a:off x="760680" y="497520"/>
              <a:ext cx="11304720" cy="5060160"/>
            </p14:xfrm>
          </p:contentPart>
        </mc:Choice>
        <mc:Fallback>
          <p:pic>
            <p:nvPicPr>
              <p:cNvPr id="2097166" name="Ink 2"/>
              <p:cNvPicPr>
                <a:picLocks/>
              </p:cNvPicPr>
              <p:nvPr/>
            </p:nvPicPr>
            <p:blipFill>
              <a:blip xmlns:r="http://schemas.openxmlformats.org/officeDocument/2006/relationships" r:embed="rId3"/>
              <a:stretch>
                <a:fillRect/>
              </a:stretch>
            </p:blipFill>
            <p:spPr>
              <a:xfrm>
                <a:off x="760680" y="497520"/>
                <a:ext cx="11304720" cy="5060160"/>
              </a:xfrm>
              <a:prstGeom prst="rect"/>
            </p:spPr>
          </p:pic>
        </mc:Fallback>
      </mc:AlternateContent>
    </p:spTree>
  </p:cSld>
  <p:clrMapOvr>
    <a:masterClrMapping/>
  </p:clrMapOvr>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85" name="Title 1"/>
          <p:cNvSpPr>
            <a:spLocks noGrp="1"/>
          </p:cNvSpPr>
          <p:nvPr>
            <p:ph type="title"/>
          </p:nvPr>
        </p:nvSpPr>
        <p:spPr/>
        <p:txBody>
          <a:bodyPr/>
          <a:p>
            <a:r>
              <a:rPr dirty="0" lang="en-US" smtClean="0"/>
              <a:t>Timing Measurement</a:t>
            </a:r>
            <a:endParaRPr dirty="0" lang="en-US"/>
          </a:p>
        </p:txBody>
      </p:sp>
      <p:sp>
        <p:nvSpPr>
          <p:cNvPr id="1048686" name="Content Placeholder 2"/>
          <p:cNvSpPr>
            <a:spLocks noGrp="1"/>
          </p:cNvSpPr>
          <p:nvPr>
            <p:ph idx="1"/>
          </p:nvPr>
        </p:nvSpPr>
        <p:spPr/>
        <p:txBody>
          <a:bodyPr/>
          <a:p>
            <a:r>
              <a:rPr dirty="0" lang="en-US" smtClean="0"/>
              <a:t>Assume that the attacker can measure time accurately for a function P.</a:t>
            </a:r>
          </a:p>
          <a:p>
            <a:r>
              <a:rPr dirty="0" lang="en-US" smtClean="0"/>
              <a:t>Compute the timestamp before and after calling a function P</a:t>
            </a:r>
          </a:p>
          <a:p>
            <a:r>
              <a:rPr dirty="0" lang="en-US" smtClean="0"/>
              <a:t>Then evaluate the difference between the timestamps. </a:t>
            </a:r>
          </a:p>
          <a:p>
            <a:r>
              <a:rPr dirty="0" lang="en-US" smtClean="0"/>
              <a:t>Note if there is no program between two timestamp calls, there is still a small time difference.</a:t>
            </a:r>
          </a:p>
          <a:p>
            <a:r>
              <a:rPr dirty="0" lang="en-US" smtClean="0"/>
              <a:t>This overhead should be appropriately deducted after computing the running time of the program P. </a:t>
            </a:r>
            <a:endParaRPr dirty="0" lang="en-US"/>
          </a:p>
        </p:txBody>
      </p:sp>
      <mc:AlternateContent xmlns:mc="http://schemas.openxmlformats.org/markup-compatibility/2006">
        <mc:Choice xmlns:p14="http://schemas.microsoft.com/office/powerpoint/2010/main" Requires="p14">
          <p:contentPart p14:bwMode="auto" r:id="rId1">
            <p14:nvContentPartPr>
              <p14:cNvPr id="2097167" name="Ink 3"/>
              <p14:cNvContentPartPr/>
              <p14:nvPr/>
            </p14:nvContentPartPr>
            <p14:xfrm>
              <a:off x="920160" y="540360"/>
              <a:ext cx="8327880" cy="1216800"/>
            </p14:xfrm>
          </p:contentPart>
        </mc:Choice>
        <mc:Fallback>
          <p:pic>
            <p:nvPicPr>
              <p:cNvPr id="2097167" name="Ink 3"/>
              <p:cNvPicPr>
                <a:picLocks/>
              </p:cNvPicPr>
              <p:nvPr/>
            </p:nvPicPr>
            <p:blipFill>
              <a:blip xmlns:r="http://schemas.openxmlformats.org/officeDocument/2006/relationships" r:embed="rId2"/>
              <a:stretch>
                <a:fillRect/>
              </a:stretch>
            </p:blipFill>
            <p:spPr>
              <a:xfrm>
                <a:off x="920160" y="540360"/>
                <a:ext cx="8327880" cy="1216800"/>
              </a:xfrm>
              <a:prstGeom prst="rect"/>
            </p:spPr>
          </p:pic>
        </mc:Fallback>
      </mc:AlternateContent>
    </p:spTree>
  </p:cSld>
  <p:clrMapOvr>
    <a:masterClrMapping/>
  </p:clrMapOvr>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87" name="Title 1"/>
          <p:cNvSpPr>
            <a:spLocks noGrp="1"/>
          </p:cNvSpPr>
          <p:nvPr>
            <p:ph type="title"/>
          </p:nvPr>
        </p:nvSpPr>
        <p:spPr/>
        <p:txBody>
          <a:bodyPr/>
          <a:p>
            <a:r>
              <a:rPr dirty="0" lang="en-US" smtClean="0"/>
              <a:t>Timestamp Snippet</a:t>
            </a:r>
            <a:endParaRPr dirty="0" lang="en-US"/>
          </a:p>
        </p:txBody>
      </p:sp>
      <p:pic>
        <p:nvPicPr>
          <p:cNvPr id="2097168" name="Picture 4"/>
          <p:cNvPicPr>
            <a:picLocks noChangeAspect="1"/>
          </p:cNvPicPr>
          <p:nvPr/>
        </p:nvPicPr>
        <p:blipFill>
          <a:blip xmlns:r="http://schemas.openxmlformats.org/officeDocument/2006/relationships" r:embed="rId1"/>
          <a:stretch>
            <a:fillRect/>
          </a:stretch>
        </p:blipFill>
        <p:spPr>
          <a:xfrm>
            <a:off x="1252728" y="1485148"/>
            <a:ext cx="7626096" cy="4138735"/>
          </a:xfrm>
          <a:prstGeom prst="rect"/>
        </p:spPr>
      </p:pic>
      <mc:AlternateContent xmlns:mc="http://schemas.openxmlformats.org/markup-compatibility/2006">
        <mc:Choice xmlns:p14="http://schemas.microsoft.com/office/powerpoint/2010/main" Requires="p14">
          <p:contentPart p14:bwMode="auto" r:id="rId2">
            <p14:nvContentPartPr>
              <p14:cNvPr id="2097169" name="Ink 2"/>
              <p14:cNvContentPartPr/>
              <p14:nvPr/>
            </p14:nvContentPartPr>
            <p14:xfrm>
              <a:off x="280800" y="2435760"/>
              <a:ext cx="8608680" cy="2516760"/>
            </p14:xfrm>
          </p:contentPart>
        </mc:Choice>
        <mc:Fallback>
          <p:pic>
            <p:nvPicPr>
              <p:cNvPr id="2097169" name="Ink 2"/>
              <p:cNvPicPr>
                <a:picLocks/>
              </p:cNvPicPr>
              <p:nvPr/>
            </p:nvPicPr>
            <p:blipFill>
              <a:blip xmlns:r="http://schemas.openxmlformats.org/officeDocument/2006/relationships" r:embed="rId3"/>
              <a:stretch>
                <a:fillRect/>
              </a:stretch>
            </p:blipFill>
            <p:spPr>
              <a:xfrm>
                <a:off x="280800" y="2435760"/>
                <a:ext cx="8608680" cy="2516760"/>
              </a:xfrm>
              <a:prstGeom prst="rect"/>
            </p:spPr>
          </p:pic>
        </mc:Fallback>
      </mc:AlternateContent>
    </p:spTree>
  </p:cSld>
  <p:clrMapOvr>
    <a:masterClrMapping/>
  </p:clrMapOvr>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688" name="Title 1"/>
          <p:cNvSpPr>
            <a:spLocks noGrp="1"/>
          </p:cNvSpPr>
          <p:nvPr>
            <p:ph type="title"/>
          </p:nvPr>
        </p:nvSpPr>
        <p:spPr/>
        <p:txBody>
          <a:bodyPr/>
          <a:p>
            <a:r>
              <a:rPr dirty="0" lang="en-US" smtClean="0">
                <a:solidFill>
                  <a:schemeClr val="tx2"/>
                </a:solidFill>
              </a:rPr>
              <a:t>Attack Methodology</a:t>
            </a:r>
            <a:endParaRPr dirty="0" lang="en-US">
              <a:solidFill>
                <a:schemeClr val="tx2"/>
              </a:solidFill>
            </a:endParaRPr>
          </a:p>
        </p:txBody>
      </p:sp>
      <p:sp>
        <p:nvSpPr>
          <p:cNvPr id="1048689" name="Content Placeholder 2"/>
          <p:cNvSpPr>
            <a:spLocks noChangeAspect="1" noMove="1" noResize="1" noRot="1" noGrp="1" noAdjustHandles="1" noEditPoints="1" noChangeArrowheads="1" noChangeShapeType="1" noTextEdit="1"/>
          </p:cNvSpPr>
          <p:nvPr>
            <p:ph idx="1"/>
          </p:nvPr>
        </p:nvSpPr>
        <p:spPr>
          <a:xfrm>
            <a:off x="624015" y="1389019"/>
            <a:ext cx="10515600" cy="4351338"/>
          </a:xfrm>
          <a:blipFill rotWithShape="0">
            <a:blip xmlns:r="http://schemas.openxmlformats.org/officeDocument/2006/relationships" r:embed="rId1"/>
            <a:stretch>
              <a:fillRect l="-1043" t="-2381" r="-812"/>
            </a:stretch>
          </a:blipFill>
        </p:spPr>
        <p:txBody>
          <a:bodyPr/>
          <a:p>
            <a:r>
              <a:rPr lang="en-US">
                <a:noFill/>
              </a:rPr>
              <a:t> </a:t>
            </a:r>
          </a:p>
        </p:txBody>
      </p:sp>
      <mc:AlternateContent xmlns:mc="http://schemas.openxmlformats.org/markup-compatibility/2006">
        <mc:Choice xmlns:p14="http://schemas.microsoft.com/office/powerpoint/2010/main" Requires="p14">
          <p:contentPart p14:bwMode="auto" r:id="rId2">
            <p14:nvContentPartPr>
              <p14:cNvPr id="2097170" name="Ink 3"/>
              <p14:cNvContentPartPr/>
              <p14:nvPr/>
            </p14:nvContentPartPr>
            <p14:xfrm>
              <a:off x="581760" y="238680"/>
              <a:ext cx="11337120" cy="5795280"/>
            </p14:xfrm>
          </p:contentPart>
        </mc:Choice>
        <mc:Fallback>
          <p:pic>
            <p:nvPicPr>
              <p:cNvPr id="2097170" name="Ink 3"/>
              <p:cNvPicPr>
                <a:picLocks/>
              </p:cNvPicPr>
              <p:nvPr/>
            </p:nvPicPr>
            <p:blipFill>
              <a:blip xmlns:r="http://schemas.openxmlformats.org/officeDocument/2006/relationships" r:embed="rId3"/>
              <a:stretch>
                <a:fillRect/>
              </a:stretch>
            </p:blipFill>
            <p:spPr>
              <a:xfrm>
                <a:off x="581760" y="238680"/>
                <a:ext cx="11337120" cy="5795280"/>
              </a:xfrm>
              <a:prstGeom prst="rect"/>
            </p:spPr>
          </p:pic>
        </mc:Fallback>
      </mc:AlternateContent>
    </p:spTree>
  </p:cSld>
  <p:clrMapOvr>
    <a:masterClrMapping/>
  </p:clrMapOvr>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90" name="Title 1"/>
          <p:cNvSpPr>
            <a:spLocks noGrp="1"/>
          </p:cNvSpPr>
          <p:nvPr>
            <p:ph type="title"/>
          </p:nvPr>
        </p:nvSpPr>
        <p:spPr/>
        <p:txBody>
          <a:bodyPr/>
          <a:p>
            <a:endParaRPr lang="en-IN"/>
          </a:p>
        </p:txBody>
      </p:sp>
      <p:sp>
        <p:nvSpPr>
          <p:cNvPr id="1048691" name="Content Placeholder 2"/>
          <p:cNvSpPr>
            <a:spLocks noGrp="1"/>
          </p:cNvSpPr>
          <p:nvPr>
            <p:ph idx="1"/>
          </p:nvPr>
        </p:nvSpPr>
        <p:spPr/>
        <p:txBody>
          <a:bodyPr/>
          <a:p>
            <a:endParaRPr lang="en-IN"/>
          </a:p>
        </p:txBody>
      </p:sp>
      <mc:AlternateContent xmlns:mc="http://schemas.openxmlformats.org/markup-compatibility/2006">
        <mc:Choice xmlns:p14="http://schemas.microsoft.com/office/powerpoint/2010/main" Requires="p14">
          <p:contentPart p14:bwMode="auto" r:id="rId1">
            <p14:nvContentPartPr>
              <p14:cNvPr id="2097171" name="Ink 3"/>
              <p14:cNvContentPartPr/>
              <p14:nvPr/>
            </p14:nvContentPartPr>
            <p14:xfrm>
              <a:off x="1096560" y="428040"/>
              <a:ext cx="10273320" cy="4705560"/>
            </p14:xfrm>
          </p:contentPart>
        </mc:Choice>
        <mc:Fallback>
          <p:pic>
            <p:nvPicPr>
              <p:cNvPr id="2097171" name="Ink 3"/>
              <p:cNvPicPr>
                <a:picLocks/>
              </p:cNvPicPr>
              <p:nvPr/>
            </p:nvPicPr>
            <p:blipFill>
              <a:blip xmlns:r="http://schemas.openxmlformats.org/officeDocument/2006/relationships" r:embed="rId2"/>
              <a:stretch>
                <a:fillRect/>
              </a:stretch>
            </p:blipFill>
            <p:spPr>
              <a:xfrm>
                <a:off x="1096560" y="428040"/>
                <a:ext cx="10273320" cy="4705560"/>
              </a:xfrm>
              <a:prstGeom prst="rect"/>
            </p:spPr>
          </p:pic>
        </mc:Fallback>
      </mc:AlternateContent>
    </p:spTree>
  </p:cSld>
  <p:clrMapOvr>
    <a:masterClrMapping/>
  </p:clrMapOvr>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92" name="Title 1"/>
          <p:cNvSpPr>
            <a:spLocks noGrp="1"/>
          </p:cNvSpPr>
          <p:nvPr>
            <p:ph type="title"/>
          </p:nvPr>
        </p:nvSpPr>
        <p:spPr/>
        <p:txBody>
          <a:bodyPr/>
          <a:p>
            <a:r>
              <a:rPr dirty="0" lang="en-US">
                <a:solidFill>
                  <a:schemeClr val="tx2"/>
                </a:solidFill>
              </a:rPr>
              <a:t>Attack </a:t>
            </a:r>
            <a:r>
              <a:rPr dirty="0" lang="en-US" smtClean="0">
                <a:solidFill>
                  <a:schemeClr val="tx2"/>
                </a:solidFill>
              </a:rPr>
              <a:t>Methodology (contd.)</a:t>
            </a:r>
            <a:endParaRPr dirty="0" lang="en-US">
              <a:solidFill>
                <a:schemeClr val="tx2"/>
              </a:solidFill>
            </a:endParaRPr>
          </a:p>
        </p:txBody>
      </p:sp>
      <p:sp>
        <p:nvSpPr>
          <p:cNvPr id="1048693" name="Content Placeholder 2"/>
          <p:cNvSpPr>
            <a:spLocks noChangeAspect="1" noMove="1" noResize="1" noRot="1" noGrp="1" noAdjustHandles="1" noEditPoints="1" noChangeArrowheads="1" noChangeShapeType="1" noTextEdit="1"/>
          </p:cNvSpPr>
          <p:nvPr>
            <p:ph idx="1"/>
          </p:nvPr>
        </p:nvSpPr>
        <p:spPr>
          <a:xfrm>
            <a:off x="838200" y="1356068"/>
            <a:ext cx="10515600" cy="4351338"/>
          </a:xfrm>
          <a:blipFill rotWithShape="0">
            <a:blip xmlns:r="http://schemas.openxmlformats.org/officeDocument/2006/relationships" r:embed="rId1"/>
            <a:stretch>
              <a:fillRect l="-928" t="-2101"/>
            </a:stretch>
          </a:blipFill>
        </p:spPr>
        <p:txBody>
          <a:bodyPr/>
          <a:p>
            <a:r>
              <a:rPr lang="en-US">
                <a:noFill/>
              </a:rPr>
              <a:t> </a:t>
            </a:r>
          </a:p>
        </p:txBody>
      </p:sp>
      <mc:AlternateContent xmlns:mc="http://schemas.openxmlformats.org/markup-compatibility/2006">
        <mc:Choice xmlns:p14="http://schemas.microsoft.com/office/powerpoint/2010/main" Requires="p14">
          <p:contentPart p14:bwMode="auto" r:id="rId2">
            <p14:nvContentPartPr>
              <p14:cNvPr id="2097172" name="Ink 3"/>
              <p14:cNvContentPartPr/>
              <p14:nvPr/>
            </p14:nvContentPartPr>
            <p14:xfrm>
              <a:off x="622440" y="479520"/>
              <a:ext cx="11312280" cy="5060520"/>
            </p14:xfrm>
          </p:contentPart>
        </mc:Choice>
        <mc:Fallback>
          <p:pic>
            <p:nvPicPr>
              <p:cNvPr id="2097172" name="Ink 3"/>
              <p:cNvPicPr>
                <a:picLocks/>
              </p:cNvPicPr>
              <p:nvPr/>
            </p:nvPicPr>
            <p:blipFill>
              <a:blip xmlns:r="http://schemas.openxmlformats.org/officeDocument/2006/relationships" r:embed="rId3"/>
              <a:stretch>
                <a:fillRect/>
              </a:stretch>
            </p:blipFill>
            <p:spPr>
              <a:xfrm>
                <a:off x="622440" y="479520"/>
                <a:ext cx="11312280" cy="5060520"/>
              </a:xfrm>
              <a:prstGeom prst="rect"/>
            </p:spPr>
          </p:pic>
        </mc:Fallback>
      </mc:AlternateContent>
    </p:spTree>
  </p:cSld>
  <p:clrMapOvr>
    <a:masterClrMapping/>
  </p:clrMapOvr>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97" name="Flowchart: Process 4"/>
          <p:cNvSpPr/>
          <p:nvPr/>
        </p:nvSpPr>
        <p:spPr>
          <a:xfrm>
            <a:off x="5441950" y="4876800"/>
            <a:ext cx="2362200" cy="1905000"/>
          </a:xfrm>
          <a:prstGeom prst="flowChartProcess"/>
        </p:spPr>
        <p:style>
          <a:lnRef idx="2">
            <a:schemeClr val="dk1"/>
          </a:lnRef>
          <a:fillRef idx="1">
            <a:schemeClr val="lt1"/>
          </a:fillRef>
          <a:effectRef idx="0">
            <a:schemeClr val="dk1"/>
          </a:effectRef>
          <a:fontRef idx="minor">
            <a:schemeClr val="dk1"/>
          </a:fontRef>
        </p:style>
        <p:txBody>
          <a:bodyPr anchor="ctr"/>
          <a:p>
            <a:pPr algn="ctr"/>
            <a:endParaRPr dirty="0" lang="en-US"/>
          </a:p>
          <a:p>
            <a:pPr algn="ctr"/>
            <a:endParaRPr dirty="0" lang="en-US"/>
          </a:p>
          <a:p>
            <a:pPr algn="ctr"/>
            <a:endParaRPr dirty="0" lang="en-US"/>
          </a:p>
          <a:p>
            <a:pPr algn="ctr"/>
            <a:endParaRPr dirty="0" lang="en-US"/>
          </a:p>
          <a:p>
            <a:pPr algn="ctr"/>
            <a:endParaRPr dirty="0" lang="en-US"/>
          </a:p>
          <a:p>
            <a:pPr algn="ctr"/>
            <a:endParaRPr dirty="0" lang="en-US"/>
          </a:p>
          <a:p>
            <a:pPr algn="r"/>
            <a:r>
              <a:rPr dirty="0" lang="en-US"/>
              <a:t>FPGA Board</a:t>
            </a:r>
          </a:p>
        </p:txBody>
      </p:sp>
      <p:cxnSp>
        <p:nvCxnSpPr>
          <p:cNvPr id="3145729" name="Straight Connector 5"/>
          <p:cNvCxnSpPr>
            <a:cxnSpLocks/>
          </p:cNvCxnSpPr>
          <p:nvPr/>
        </p:nvCxnSpPr>
        <p:spPr>
          <a:xfrm>
            <a:off x="2622550" y="5727700"/>
            <a:ext cx="609600" cy="1588"/>
          </a:xfrm>
          <a:prstGeom prst="line"/>
        </p:spPr>
        <p:style>
          <a:lnRef idx="2">
            <a:schemeClr val="dk1"/>
          </a:lnRef>
          <a:fillRef idx="0">
            <a:schemeClr val="dk1"/>
          </a:fillRef>
          <a:effectRef idx="1">
            <a:schemeClr val="dk1"/>
          </a:effectRef>
          <a:fontRef idx="minor">
            <a:schemeClr val="tx1"/>
          </a:fontRef>
        </p:style>
      </p:cxnSp>
      <p:cxnSp>
        <p:nvCxnSpPr>
          <p:cNvPr id="3145730" name="Straight Connector 6"/>
          <p:cNvCxnSpPr>
            <a:cxnSpLocks/>
          </p:cNvCxnSpPr>
          <p:nvPr/>
        </p:nvCxnSpPr>
        <p:spPr>
          <a:xfrm>
            <a:off x="4606926" y="5834064"/>
            <a:ext cx="822325" cy="1587"/>
          </a:xfrm>
          <a:prstGeom prst="line"/>
          <a:ln w="25400"/>
        </p:spPr>
        <p:style>
          <a:lnRef idx="1">
            <a:schemeClr val="accent1"/>
          </a:lnRef>
          <a:fillRef idx="0">
            <a:schemeClr val="accent1"/>
          </a:fillRef>
          <a:effectRef idx="0">
            <a:schemeClr val="accent1"/>
          </a:effectRef>
          <a:fontRef idx="minor">
            <a:schemeClr val="tx1"/>
          </a:fontRef>
        </p:style>
      </p:cxnSp>
      <p:grpSp>
        <p:nvGrpSpPr>
          <p:cNvPr id="81" name="Group 7"/>
          <p:cNvGrpSpPr/>
          <p:nvPr/>
        </p:nvGrpSpPr>
        <p:grpSpPr bwMode="auto">
          <a:xfrm>
            <a:off x="3187700" y="5638800"/>
            <a:ext cx="1358900" cy="228600"/>
            <a:chOff x="1524002" y="609600"/>
            <a:chExt cx="1359116" cy="228601"/>
          </a:xfrm>
        </p:grpSpPr>
        <p:cxnSp>
          <p:nvCxnSpPr>
            <p:cNvPr id="3145731" name="Straight Connector 8"/>
            <p:cNvCxnSpPr>
              <a:cxnSpLocks/>
            </p:cNvCxnSpPr>
            <p:nvPr/>
          </p:nvCxnSpPr>
          <p:spPr>
            <a:xfrm rot="5400000">
              <a:off x="1643102" y="642925"/>
              <a:ext cx="228601" cy="161951"/>
            </a:xfrm>
            <a:prstGeom prst="line"/>
          </p:spPr>
          <p:style>
            <a:lnRef idx="2">
              <a:schemeClr val="dk1"/>
            </a:lnRef>
            <a:fillRef idx="0">
              <a:schemeClr val="dk1"/>
            </a:fillRef>
            <a:effectRef idx="1">
              <a:schemeClr val="dk1"/>
            </a:effectRef>
            <a:fontRef idx="minor">
              <a:schemeClr val="tx1"/>
            </a:fontRef>
          </p:style>
        </p:cxnSp>
        <p:cxnSp>
          <p:nvCxnSpPr>
            <p:cNvPr id="3145732" name="Straight Connector 9"/>
            <p:cNvCxnSpPr>
              <a:cxnSpLocks/>
            </p:cNvCxnSpPr>
            <p:nvPr/>
          </p:nvCxnSpPr>
          <p:spPr>
            <a:xfrm rot="16200000" flipH="1">
              <a:off x="1805052" y="642925"/>
              <a:ext cx="228601" cy="161951"/>
            </a:xfrm>
            <a:prstGeom prst="line"/>
          </p:spPr>
          <p:style>
            <a:lnRef idx="2">
              <a:schemeClr val="dk1"/>
            </a:lnRef>
            <a:fillRef idx="0">
              <a:schemeClr val="dk1"/>
            </a:fillRef>
            <a:effectRef idx="1">
              <a:schemeClr val="dk1"/>
            </a:effectRef>
            <a:fontRef idx="minor">
              <a:schemeClr val="tx1"/>
            </a:fontRef>
          </p:style>
        </p:cxnSp>
        <p:cxnSp>
          <p:nvCxnSpPr>
            <p:cNvPr id="3145733" name="Straight Connector 10"/>
            <p:cNvCxnSpPr>
              <a:cxnSpLocks/>
            </p:cNvCxnSpPr>
            <p:nvPr/>
          </p:nvCxnSpPr>
          <p:spPr>
            <a:xfrm rot="5400000">
              <a:off x="1967003" y="642925"/>
              <a:ext cx="228601" cy="161951"/>
            </a:xfrm>
            <a:prstGeom prst="line"/>
          </p:spPr>
          <p:style>
            <a:lnRef idx="2">
              <a:schemeClr val="dk1"/>
            </a:lnRef>
            <a:fillRef idx="0">
              <a:schemeClr val="dk1"/>
            </a:fillRef>
            <a:effectRef idx="1">
              <a:schemeClr val="dk1"/>
            </a:effectRef>
            <a:fontRef idx="minor">
              <a:schemeClr val="tx1"/>
            </a:fontRef>
          </p:style>
        </p:cxnSp>
        <p:cxnSp>
          <p:nvCxnSpPr>
            <p:cNvPr id="3145734" name="Straight Connector 11"/>
            <p:cNvCxnSpPr>
              <a:cxnSpLocks/>
            </p:cNvCxnSpPr>
            <p:nvPr/>
          </p:nvCxnSpPr>
          <p:spPr>
            <a:xfrm rot="16200000" flipH="1">
              <a:off x="2128954" y="642925"/>
              <a:ext cx="228601" cy="161951"/>
            </a:xfrm>
            <a:prstGeom prst="line"/>
          </p:spPr>
          <p:style>
            <a:lnRef idx="2">
              <a:schemeClr val="dk1"/>
            </a:lnRef>
            <a:fillRef idx="0">
              <a:schemeClr val="dk1"/>
            </a:fillRef>
            <a:effectRef idx="1">
              <a:schemeClr val="dk1"/>
            </a:effectRef>
            <a:fontRef idx="minor">
              <a:schemeClr val="tx1"/>
            </a:fontRef>
          </p:style>
        </p:cxnSp>
        <p:cxnSp>
          <p:nvCxnSpPr>
            <p:cNvPr id="3145735" name="Straight Connector 12"/>
            <p:cNvCxnSpPr>
              <a:cxnSpLocks/>
            </p:cNvCxnSpPr>
            <p:nvPr/>
          </p:nvCxnSpPr>
          <p:spPr>
            <a:xfrm rot="5400000">
              <a:off x="2290905" y="642925"/>
              <a:ext cx="228601" cy="161951"/>
            </a:xfrm>
            <a:prstGeom prst="line"/>
          </p:spPr>
          <p:style>
            <a:lnRef idx="2">
              <a:schemeClr val="dk1"/>
            </a:lnRef>
            <a:fillRef idx="0">
              <a:schemeClr val="dk1"/>
            </a:fillRef>
            <a:effectRef idx="1">
              <a:schemeClr val="dk1"/>
            </a:effectRef>
            <a:fontRef idx="minor">
              <a:schemeClr val="tx1"/>
            </a:fontRef>
          </p:style>
        </p:cxnSp>
        <p:cxnSp>
          <p:nvCxnSpPr>
            <p:cNvPr id="3145736" name="Straight Connector 13"/>
            <p:cNvCxnSpPr>
              <a:cxnSpLocks/>
            </p:cNvCxnSpPr>
            <p:nvPr/>
          </p:nvCxnSpPr>
          <p:spPr>
            <a:xfrm rot="16200000" flipH="1">
              <a:off x="2452855" y="642925"/>
              <a:ext cx="228601" cy="161951"/>
            </a:xfrm>
            <a:prstGeom prst="line"/>
          </p:spPr>
          <p:style>
            <a:lnRef idx="2">
              <a:schemeClr val="dk1"/>
            </a:lnRef>
            <a:fillRef idx="0">
              <a:schemeClr val="dk1"/>
            </a:fillRef>
            <a:effectRef idx="1">
              <a:schemeClr val="dk1"/>
            </a:effectRef>
            <a:fontRef idx="minor">
              <a:schemeClr val="tx1"/>
            </a:fontRef>
          </p:style>
        </p:cxnSp>
        <p:cxnSp>
          <p:nvCxnSpPr>
            <p:cNvPr id="3145737" name="Straight Connector 14"/>
            <p:cNvCxnSpPr>
              <a:cxnSpLocks/>
            </p:cNvCxnSpPr>
            <p:nvPr/>
          </p:nvCxnSpPr>
          <p:spPr>
            <a:xfrm rot="5400000">
              <a:off x="2614806" y="642925"/>
              <a:ext cx="228601" cy="161951"/>
            </a:xfrm>
            <a:prstGeom prst="line"/>
          </p:spPr>
          <p:style>
            <a:lnRef idx="2">
              <a:schemeClr val="dk1"/>
            </a:lnRef>
            <a:fillRef idx="0">
              <a:schemeClr val="dk1"/>
            </a:fillRef>
            <a:effectRef idx="1">
              <a:schemeClr val="dk1"/>
            </a:effectRef>
            <a:fontRef idx="minor">
              <a:schemeClr val="tx1"/>
            </a:fontRef>
          </p:style>
        </p:cxnSp>
        <p:cxnSp>
          <p:nvCxnSpPr>
            <p:cNvPr id="3145738" name="Straight Connector 15"/>
            <p:cNvCxnSpPr>
              <a:cxnSpLocks/>
            </p:cNvCxnSpPr>
            <p:nvPr/>
          </p:nvCxnSpPr>
          <p:spPr>
            <a:xfrm rot="14400000" flipH="1">
              <a:off x="2768818" y="723901"/>
              <a:ext cx="228601" cy="0"/>
            </a:xfrm>
            <a:prstGeom prst="line"/>
          </p:spPr>
          <p:style>
            <a:lnRef idx="2">
              <a:schemeClr val="dk1"/>
            </a:lnRef>
            <a:fillRef idx="0">
              <a:schemeClr val="dk1"/>
            </a:fillRef>
            <a:effectRef idx="1">
              <a:schemeClr val="dk1"/>
            </a:effectRef>
            <a:fontRef idx="minor">
              <a:schemeClr val="tx1"/>
            </a:fontRef>
          </p:style>
        </p:cxnSp>
        <p:cxnSp>
          <p:nvCxnSpPr>
            <p:cNvPr id="3145739" name="Straight Connector 16"/>
            <p:cNvCxnSpPr>
              <a:cxnSpLocks/>
            </p:cNvCxnSpPr>
            <p:nvPr/>
          </p:nvCxnSpPr>
          <p:spPr>
            <a:xfrm rot="18000000" flipH="1">
              <a:off x="1569260" y="700867"/>
              <a:ext cx="92075" cy="182592"/>
            </a:xfrm>
            <a:prstGeom prst="line"/>
          </p:spPr>
          <p:style>
            <a:lnRef idx="2">
              <a:schemeClr val="dk1"/>
            </a:lnRef>
            <a:fillRef idx="0">
              <a:schemeClr val="dk1"/>
            </a:fillRef>
            <a:effectRef idx="1">
              <a:schemeClr val="dk1"/>
            </a:effectRef>
            <a:fontRef idx="minor">
              <a:schemeClr val="tx1"/>
            </a:fontRef>
          </p:style>
        </p:cxnSp>
      </p:grpSp>
      <p:grpSp>
        <p:nvGrpSpPr>
          <p:cNvPr id="82" name="Group 17"/>
          <p:cNvGrpSpPr/>
          <p:nvPr/>
        </p:nvGrpSpPr>
        <p:grpSpPr bwMode="auto">
          <a:xfrm rot="5400000">
            <a:off x="8494713" y="6211888"/>
            <a:ext cx="307975" cy="533400"/>
            <a:chOff x="1066006" y="762794"/>
            <a:chExt cx="307182" cy="533400"/>
          </a:xfrm>
        </p:grpSpPr>
        <p:cxnSp>
          <p:nvCxnSpPr>
            <p:cNvPr id="3145740" name="Straight Connector 18"/>
            <p:cNvCxnSpPr>
              <a:cxnSpLocks/>
            </p:cNvCxnSpPr>
            <p:nvPr/>
          </p:nvCxnSpPr>
          <p:spPr>
            <a:xfrm rot="5400000">
              <a:off x="800097" y="1028702"/>
              <a:ext cx="533400" cy="1584"/>
            </a:xfrm>
            <a:prstGeom prst="line"/>
          </p:spPr>
          <p:style>
            <a:lnRef idx="2">
              <a:schemeClr val="dk1"/>
            </a:lnRef>
            <a:fillRef idx="0">
              <a:schemeClr val="dk1"/>
            </a:fillRef>
            <a:effectRef idx="1">
              <a:schemeClr val="dk1"/>
            </a:effectRef>
            <a:fontRef idx="minor">
              <a:schemeClr val="tx1"/>
            </a:fontRef>
          </p:style>
        </p:cxnSp>
        <p:cxnSp>
          <p:nvCxnSpPr>
            <p:cNvPr id="3145741" name="Straight Connector 19"/>
            <p:cNvCxnSpPr>
              <a:cxnSpLocks/>
            </p:cNvCxnSpPr>
            <p:nvPr/>
          </p:nvCxnSpPr>
          <p:spPr>
            <a:xfrm rot="5400000">
              <a:off x="1065612" y="1058070"/>
              <a:ext cx="306387" cy="1584"/>
            </a:xfrm>
            <a:prstGeom prst="line"/>
          </p:spPr>
          <p:style>
            <a:lnRef idx="2">
              <a:schemeClr val="dk1"/>
            </a:lnRef>
            <a:fillRef idx="0">
              <a:schemeClr val="dk1"/>
            </a:fillRef>
            <a:effectRef idx="1">
              <a:schemeClr val="dk1"/>
            </a:effectRef>
            <a:fontRef idx="minor">
              <a:schemeClr val="tx1"/>
            </a:fontRef>
          </p:style>
        </p:cxnSp>
        <p:cxnSp>
          <p:nvCxnSpPr>
            <p:cNvPr id="3145742" name="Straight Connector 20"/>
            <p:cNvCxnSpPr>
              <a:cxnSpLocks/>
            </p:cNvCxnSpPr>
            <p:nvPr/>
          </p:nvCxnSpPr>
          <p:spPr>
            <a:xfrm rot="5400000">
              <a:off x="1281115" y="1073946"/>
              <a:ext cx="182563" cy="1583"/>
            </a:xfrm>
            <a:prstGeom prst="line"/>
          </p:spPr>
          <p:style>
            <a:lnRef idx="2">
              <a:schemeClr val="dk1"/>
            </a:lnRef>
            <a:fillRef idx="0">
              <a:schemeClr val="dk1"/>
            </a:fillRef>
            <a:effectRef idx="1">
              <a:schemeClr val="dk1"/>
            </a:effectRef>
            <a:fontRef idx="minor">
              <a:schemeClr val="tx1"/>
            </a:fontRef>
          </p:style>
        </p:cxnSp>
      </p:grpSp>
      <p:cxnSp>
        <p:nvCxnSpPr>
          <p:cNvPr id="3145743" name="Elbow Connector 21"/>
          <p:cNvCxnSpPr>
            <a:cxnSpLocks/>
            <a:stCxn id="1048697" idx="3"/>
          </p:cNvCxnSpPr>
          <p:nvPr/>
        </p:nvCxnSpPr>
        <p:spPr>
          <a:xfrm>
            <a:off x="7804150" y="5829300"/>
            <a:ext cx="838200" cy="495300"/>
          </a:xfrm>
          <a:prstGeom prst="bentConnector3">
            <a:avLst>
              <a:gd name="adj1" fmla="val 98903"/>
            </a:avLst>
          </a:prstGeom>
        </p:spPr>
        <p:style>
          <a:lnRef idx="2">
            <a:schemeClr val="dk1"/>
          </a:lnRef>
          <a:fillRef idx="0">
            <a:schemeClr val="dk1"/>
          </a:fillRef>
          <a:effectRef idx="1">
            <a:schemeClr val="dk1"/>
          </a:effectRef>
          <a:fontRef idx="minor">
            <a:schemeClr val="tx1"/>
          </a:fontRef>
        </p:style>
      </p:cxnSp>
      <p:cxnSp>
        <p:nvCxnSpPr>
          <p:cNvPr id="3145744" name="Straight Connector 22"/>
          <p:cNvCxnSpPr>
            <a:cxnSpLocks/>
          </p:cNvCxnSpPr>
          <p:nvPr/>
        </p:nvCxnSpPr>
        <p:spPr>
          <a:xfrm>
            <a:off x="2406650" y="4953000"/>
            <a:ext cx="457200" cy="1588"/>
          </a:xfrm>
          <a:prstGeom prst="line"/>
        </p:spPr>
        <p:style>
          <a:lnRef idx="2">
            <a:schemeClr val="dk1"/>
          </a:lnRef>
          <a:fillRef idx="0">
            <a:schemeClr val="dk1"/>
          </a:fillRef>
          <a:effectRef idx="1">
            <a:schemeClr val="dk1"/>
          </a:effectRef>
          <a:fontRef idx="minor">
            <a:schemeClr val="tx1"/>
          </a:fontRef>
        </p:style>
      </p:cxnSp>
      <p:cxnSp>
        <p:nvCxnSpPr>
          <p:cNvPr id="3145745" name="Straight Connector 23"/>
          <p:cNvCxnSpPr>
            <a:cxnSpLocks/>
          </p:cNvCxnSpPr>
          <p:nvPr/>
        </p:nvCxnSpPr>
        <p:spPr>
          <a:xfrm rot="5400000">
            <a:off x="2255044" y="5334794"/>
            <a:ext cx="762000" cy="1588"/>
          </a:xfrm>
          <a:prstGeom prst="line"/>
        </p:spPr>
        <p:style>
          <a:lnRef idx="2">
            <a:schemeClr val="dk1"/>
          </a:lnRef>
          <a:fillRef idx="0">
            <a:schemeClr val="dk1"/>
          </a:fillRef>
          <a:effectRef idx="1">
            <a:schemeClr val="dk1"/>
          </a:effectRef>
          <a:fontRef idx="minor">
            <a:schemeClr val="tx1"/>
          </a:fontRef>
        </p:style>
      </p:cxnSp>
      <p:pic>
        <p:nvPicPr>
          <p:cNvPr id="2097173" name="Picture 2"/>
          <p:cNvPicPr>
            <a:picLocks noChangeAspect="1" noChangeArrowheads="1"/>
          </p:cNvPicPr>
          <p:nvPr/>
        </p:nvPicPr>
        <p:blipFill>
          <a:blip xmlns:r="http://schemas.openxmlformats.org/officeDocument/2006/relationships" r:embed="rId1">
            <a:clrChange>
              <a:clrFrom>
                <a:srgbClr val="FFFFFF"/>
              </a:clrFrom>
              <a:clrTo>
                <a:srgbClr val="FFFFFF">
                  <a:alpha val="0"/>
                </a:srgbClr>
              </a:clrTo>
            </a:clrChange>
            <a:grayscl/>
          </a:blip>
          <a:srcRect/>
          <a:stretch>
            <a:fillRect/>
          </a:stretch>
        </p:blipFill>
        <p:spPr bwMode="auto">
          <a:xfrm>
            <a:off x="1981200" y="1181100"/>
            <a:ext cx="2667000" cy="2095500"/>
          </a:xfrm>
          <a:prstGeom prst="rect"/>
          <a:noFill/>
          <a:ln>
            <a:noFill/>
          </a:ln>
        </p:spPr>
      </p:pic>
      <p:pic>
        <p:nvPicPr>
          <p:cNvPr id="2097174" name="Picture 6" descr="http://tbn0.google.com/images?q=tbn:jLepDPC1GfTN-M:http://www.testmart.com/webdata/prodimg/TEK_TCPA300_lg.jpg">
            <a:hlinkClick r:id="rId2"/>
          </p:cNvPr>
          <p:cNvPicPr>
            <a:picLocks noChangeAspect="1" noChangeArrowheads="1"/>
          </p:cNvPicPr>
          <p:nvPr/>
        </p:nvPicPr>
        <p:blipFill>
          <a:blip xmlns:r="http://schemas.openxmlformats.org/officeDocument/2006/relationships" r:embed="rId3">
            <a:clrChange>
              <a:clrFrom>
                <a:srgbClr val="FEFEFE"/>
              </a:clrFrom>
              <a:clrTo>
                <a:srgbClr val="FEFEFE">
                  <a:alpha val="0"/>
                </a:srgbClr>
              </a:clrTo>
            </a:clrChange>
            <a:grayscl/>
          </a:blip>
          <a:srcRect/>
          <a:stretch>
            <a:fillRect/>
          </a:stretch>
        </p:blipFill>
        <p:spPr bwMode="auto">
          <a:xfrm>
            <a:off x="5867400" y="2063750"/>
            <a:ext cx="1295400" cy="1593850"/>
          </a:xfrm>
          <a:prstGeom prst="rect"/>
          <a:noFill/>
          <a:ln>
            <a:noFill/>
          </a:ln>
        </p:spPr>
      </p:pic>
      <p:sp>
        <p:nvSpPr>
          <p:cNvPr id="1048698" name="Rectangle 26"/>
          <p:cNvSpPr/>
          <p:nvPr/>
        </p:nvSpPr>
        <p:spPr>
          <a:xfrm>
            <a:off x="4847898" y="4815840"/>
            <a:ext cx="409902" cy="1447800"/>
          </a:xfrm>
          <a:prstGeom prst="rect"/>
        </p:spPr>
        <p:style>
          <a:lnRef idx="2">
            <a:schemeClr val="dk1"/>
          </a:lnRef>
          <a:fillRef idx="1">
            <a:schemeClr val="lt1"/>
          </a:fillRef>
          <a:effectRef idx="0">
            <a:schemeClr val="dk1"/>
          </a:effectRef>
          <a:fontRef idx="minor">
            <a:schemeClr val="dk1"/>
          </a:fontRef>
        </p:style>
        <p:txBody>
          <a:bodyPr anchor="ctr" vert="vert270"/>
          <a:p>
            <a:pPr algn="ctr"/>
            <a:r>
              <a:rPr b="1" dirty="0" sz="1600" lang="en-US">
                <a:latin typeface="+mj-lt"/>
              </a:rPr>
              <a:t>Current Probe</a:t>
            </a:r>
          </a:p>
        </p:txBody>
      </p:sp>
      <p:sp>
        <p:nvSpPr>
          <p:cNvPr id="1048699" name="Rectangle 30"/>
          <p:cNvSpPr/>
          <p:nvPr/>
        </p:nvSpPr>
        <p:spPr>
          <a:xfrm>
            <a:off x="5638800" y="4953000"/>
            <a:ext cx="685800" cy="152400"/>
          </a:xfrm>
          <a:prstGeom prst="rect"/>
        </p:spPr>
        <p:style>
          <a:lnRef idx="3">
            <a:schemeClr val="lt1"/>
          </a:lnRef>
          <a:fillRef idx="1">
            <a:schemeClr val="dk1"/>
          </a:fillRef>
          <a:effectRef idx="1">
            <a:schemeClr val="dk1"/>
          </a:effectRef>
          <a:fontRef idx="minor">
            <a:schemeClr val="lt1"/>
          </a:fontRef>
        </p:style>
        <p:txBody>
          <a:bodyPr anchor="ctr"/>
          <a:p>
            <a:pPr algn="ctr"/>
            <a:endParaRPr dirty="0" lang="en-US"/>
          </a:p>
        </p:txBody>
      </p:sp>
      <p:sp>
        <p:nvSpPr>
          <p:cNvPr id="1048700" name="TextBox 31"/>
          <p:cNvSpPr txBox="1">
            <a:spLocks noChangeArrowheads="1"/>
          </p:cNvSpPr>
          <p:nvPr/>
        </p:nvSpPr>
        <p:spPr bwMode="auto">
          <a:xfrm>
            <a:off x="2362200" y="4495800"/>
            <a:ext cx="477838" cy="369888"/>
          </a:xfrm>
          <a:prstGeom prst="rect"/>
          <a:noFill/>
          <a:ln>
            <a:noFill/>
          </a:ln>
        </p:spPr>
        <p:txBody>
          <a:bodyPr wrap="none">
            <a:spAutoFit/>
          </a:bodyPr>
          <a:lstStyle>
            <a:lvl1pPr>
              <a:defRPr>
                <a:solidFill>
                  <a:schemeClr val="tx1"/>
                </a:solidFill>
                <a:latin typeface="Arial" charset="0"/>
              </a:defRPr>
            </a:lvl1pPr>
            <a:lvl2pPr indent="-285750" marL="742950">
              <a:defRPr>
                <a:solidFill>
                  <a:schemeClr val="tx1"/>
                </a:solidFill>
                <a:latin typeface="Arial" charset="0"/>
              </a:defRPr>
            </a:lvl2pPr>
            <a:lvl3pPr indent="-228600" marL="1143000">
              <a:defRPr>
                <a:solidFill>
                  <a:schemeClr val="tx1"/>
                </a:solidFill>
                <a:latin typeface="Arial" charset="0"/>
              </a:defRPr>
            </a:lvl3pPr>
            <a:lvl4pPr indent="-228600" marL="1600200">
              <a:defRPr>
                <a:solidFill>
                  <a:schemeClr val="tx1"/>
                </a:solidFill>
                <a:latin typeface="Arial" charset="0"/>
              </a:defRPr>
            </a:lvl4pPr>
            <a:lvl5pPr indent="-228600" marL="2057400">
              <a:defRPr>
                <a:solidFill>
                  <a:schemeClr val="tx1"/>
                </a:solidFill>
                <a:latin typeface="Arial" charset="0"/>
              </a:defRPr>
            </a:lvl5pPr>
            <a:lvl6pPr fontAlgn="base" indent="-228600" marL="2514600">
              <a:spcBef>
                <a:spcPct val="0"/>
              </a:spcBef>
              <a:spcAft>
                <a:spcPct val="0"/>
              </a:spcAft>
              <a:defRPr>
                <a:solidFill>
                  <a:schemeClr val="tx1"/>
                </a:solidFill>
                <a:latin typeface="Arial" charset="0"/>
              </a:defRPr>
            </a:lvl6pPr>
            <a:lvl7pPr fontAlgn="base" indent="-228600" marL="2971800">
              <a:spcBef>
                <a:spcPct val="0"/>
              </a:spcBef>
              <a:spcAft>
                <a:spcPct val="0"/>
              </a:spcAft>
              <a:defRPr>
                <a:solidFill>
                  <a:schemeClr val="tx1"/>
                </a:solidFill>
                <a:latin typeface="Arial" charset="0"/>
              </a:defRPr>
            </a:lvl7pPr>
            <a:lvl8pPr fontAlgn="base" indent="-228600" marL="3429000">
              <a:spcBef>
                <a:spcPct val="0"/>
              </a:spcBef>
              <a:spcAft>
                <a:spcPct val="0"/>
              </a:spcAft>
              <a:defRPr>
                <a:solidFill>
                  <a:schemeClr val="tx1"/>
                </a:solidFill>
                <a:latin typeface="Arial" charset="0"/>
              </a:defRPr>
            </a:lvl8pPr>
            <a:lvl9pPr fontAlgn="base" indent="-228600" marL="3886200">
              <a:spcBef>
                <a:spcPct val="0"/>
              </a:spcBef>
              <a:spcAft>
                <a:spcPct val="0"/>
              </a:spcAft>
              <a:defRPr>
                <a:solidFill>
                  <a:schemeClr val="tx1"/>
                </a:solidFill>
                <a:latin typeface="Arial" charset="0"/>
              </a:defRPr>
            </a:lvl9pPr>
          </a:lstStyle>
          <a:p>
            <a:pPr eaLnBrk="1" hangingPunct="1"/>
            <a:r>
              <a:rPr lang="en-US">
                <a:latin typeface="Constantia" pitchFamily="18" charset="0"/>
              </a:rPr>
              <a:t>V</a:t>
            </a:r>
            <a:r>
              <a:rPr baseline="-25000" lang="en-US">
                <a:latin typeface="Constantia" pitchFamily="18" charset="0"/>
              </a:rPr>
              <a:t>cc</a:t>
            </a:r>
            <a:endParaRPr lang="en-US">
              <a:latin typeface="Constantia" pitchFamily="18" charset="0"/>
            </a:endParaRPr>
          </a:p>
        </p:txBody>
      </p:sp>
      <p:sp>
        <p:nvSpPr>
          <p:cNvPr id="1048701" name="TextBox 32"/>
          <p:cNvSpPr txBox="1">
            <a:spLocks noChangeArrowheads="1"/>
          </p:cNvSpPr>
          <p:nvPr/>
        </p:nvSpPr>
        <p:spPr bwMode="auto">
          <a:xfrm>
            <a:off x="6096000" y="3505201"/>
            <a:ext cx="1074738" cy="646113"/>
          </a:xfrm>
          <a:prstGeom prst="rect"/>
          <a:noFill/>
          <a:ln w="9525">
            <a:noFill/>
            <a:miter lim="800000"/>
            <a:headEnd/>
            <a:tailEnd/>
          </a:ln>
        </p:spPr>
        <p:txBody>
          <a:bodyPr wrap="none">
            <a:spAutoFit/>
          </a:bodyPr>
          <a:p>
            <a:pPr algn="ctr"/>
            <a:r>
              <a:rPr b="1" dirty="0" lang="en-US">
                <a:latin typeface="+mj-lt"/>
              </a:rPr>
              <a:t>Current </a:t>
            </a:r>
          </a:p>
          <a:p>
            <a:pPr algn="ctr"/>
            <a:r>
              <a:rPr b="1" dirty="0" lang="en-US">
                <a:latin typeface="+mj-lt"/>
              </a:rPr>
              <a:t>Amplifier</a:t>
            </a:r>
          </a:p>
        </p:txBody>
      </p:sp>
      <p:sp>
        <p:nvSpPr>
          <p:cNvPr id="1048702" name="TextBox 33"/>
          <p:cNvSpPr txBox="1">
            <a:spLocks noChangeArrowheads="1"/>
          </p:cNvSpPr>
          <p:nvPr/>
        </p:nvSpPr>
        <p:spPr bwMode="auto">
          <a:xfrm>
            <a:off x="2463801" y="3124201"/>
            <a:ext cx="1368425" cy="646113"/>
          </a:xfrm>
          <a:prstGeom prst="rect"/>
          <a:noFill/>
          <a:ln w="9525">
            <a:noFill/>
            <a:miter lim="800000"/>
            <a:headEnd/>
            <a:tailEnd/>
          </a:ln>
        </p:spPr>
        <p:txBody>
          <a:bodyPr wrap="none">
            <a:spAutoFit/>
          </a:bodyPr>
          <a:p>
            <a:pPr algn="ctr"/>
            <a:r>
              <a:rPr b="1" dirty="0" lang="en-US">
                <a:latin typeface="+mj-lt"/>
              </a:rPr>
              <a:t>Digital </a:t>
            </a:r>
          </a:p>
          <a:p>
            <a:pPr algn="ctr"/>
            <a:r>
              <a:rPr b="1" dirty="0" lang="en-US">
                <a:latin typeface="+mj-lt"/>
              </a:rPr>
              <a:t>Oscilloscope</a:t>
            </a:r>
          </a:p>
        </p:txBody>
      </p:sp>
      <p:sp>
        <p:nvSpPr>
          <p:cNvPr id="1048703" name="TextBox 34"/>
          <p:cNvSpPr txBox="1">
            <a:spLocks noChangeArrowheads="1"/>
          </p:cNvSpPr>
          <p:nvPr/>
        </p:nvSpPr>
        <p:spPr bwMode="auto">
          <a:xfrm>
            <a:off x="5715000" y="4495800"/>
            <a:ext cx="1473200" cy="369888"/>
          </a:xfrm>
          <a:prstGeom prst="rect"/>
          <a:noFill/>
          <a:ln w="9525">
            <a:noFill/>
            <a:miter lim="800000"/>
            <a:headEnd/>
            <a:tailEnd/>
          </a:ln>
        </p:spPr>
        <p:txBody>
          <a:bodyPr wrap="none">
            <a:spAutoFit/>
          </a:bodyPr>
          <a:p>
            <a:r>
              <a:rPr dirty="0" lang="en-US">
                <a:latin typeface="+mj-lt"/>
              </a:rPr>
              <a:t>Controller Pin</a:t>
            </a:r>
          </a:p>
        </p:txBody>
      </p:sp>
      <p:cxnSp>
        <p:nvCxnSpPr>
          <p:cNvPr id="3145746" name="Straight Arrow Connector 35"/>
          <p:cNvCxnSpPr>
            <a:cxnSpLocks/>
          </p:cNvCxnSpPr>
          <p:nvPr/>
        </p:nvCxnSpPr>
        <p:spPr>
          <a:xfrm rot="10800000" flipV="1">
            <a:off x="5715000" y="4800600"/>
            <a:ext cx="228600" cy="152400"/>
          </a:xfrm>
          <a:prstGeom prst="straightConnector1"/>
          <a:ln>
            <a:tailEnd type="arrow"/>
          </a:ln>
        </p:spPr>
        <p:style>
          <a:lnRef idx="2">
            <a:schemeClr val="dk1"/>
          </a:lnRef>
          <a:fillRef idx="0">
            <a:schemeClr val="dk1"/>
          </a:fillRef>
          <a:effectRef idx="1">
            <a:schemeClr val="dk1"/>
          </a:effectRef>
          <a:fontRef idx="minor">
            <a:schemeClr val="tx1"/>
          </a:fontRef>
        </p:style>
      </p:cxnSp>
      <p:sp>
        <p:nvSpPr>
          <p:cNvPr id="1048704" name="TextBox 38"/>
          <p:cNvSpPr txBox="1">
            <a:spLocks noChangeArrowheads="1"/>
          </p:cNvSpPr>
          <p:nvPr/>
        </p:nvSpPr>
        <p:spPr bwMode="auto">
          <a:xfrm>
            <a:off x="8382000" y="1752600"/>
            <a:ext cx="1441450" cy="369888"/>
          </a:xfrm>
          <a:prstGeom prst="rect"/>
          <a:noFill/>
          <a:ln w="9525">
            <a:noFill/>
            <a:miter lim="800000"/>
            <a:headEnd/>
            <a:tailEnd/>
          </a:ln>
        </p:spPr>
        <p:txBody>
          <a:bodyPr wrap="none">
            <a:spAutoFit/>
          </a:bodyPr>
          <a:p>
            <a:r>
              <a:rPr b="1" dirty="0" lang="en-US">
                <a:latin typeface="+mj-lt"/>
              </a:rPr>
              <a:t>Controller PC</a:t>
            </a:r>
          </a:p>
        </p:txBody>
      </p:sp>
      <p:sp>
        <p:nvSpPr>
          <p:cNvPr id="1048705" name="Rectangle 39"/>
          <p:cNvSpPr/>
          <p:nvPr/>
        </p:nvSpPr>
        <p:spPr>
          <a:xfrm>
            <a:off x="5638800" y="5257800"/>
            <a:ext cx="1981200" cy="1219200"/>
          </a:xfrm>
          <a:prstGeom prst="rect"/>
        </p:spPr>
        <p:style>
          <a:lnRef idx="2">
            <a:schemeClr val="dk1"/>
          </a:lnRef>
          <a:fillRef idx="1">
            <a:schemeClr val="lt1"/>
          </a:fillRef>
          <a:effectRef idx="0">
            <a:schemeClr val="dk1"/>
          </a:effectRef>
          <a:fontRef idx="minor">
            <a:schemeClr val="dk1"/>
          </a:fontRef>
        </p:style>
        <p:txBody>
          <a:bodyPr anchor="ctr"/>
          <a:p>
            <a:pPr algn="ctr"/>
            <a:r>
              <a:rPr dirty="0" lang="en-US">
                <a:latin typeface="+mj-lt"/>
              </a:rPr>
              <a:t>DES/3-DES/AES CORE LOGIC (Implemented on FPGA)</a:t>
            </a:r>
          </a:p>
        </p:txBody>
      </p:sp>
      <p:sp>
        <p:nvSpPr>
          <p:cNvPr id="1048706" name="Title 1"/>
          <p:cNvSpPr txBox="1"/>
          <p:nvPr/>
        </p:nvSpPr>
        <p:spPr>
          <a:xfrm>
            <a:off x="2057400" y="266700"/>
            <a:ext cx="6934200" cy="1143000"/>
          </a:xfrm>
          <a:prstGeom prst="rect"/>
        </p:spPr>
        <p:txBody>
          <a:bodyPr/>
          <a:lstStyle>
            <a:lvl1pPr>
              <a:defRPr>
                <a:solidFill>
                  <a:schemeClr val="tx1"/>
                </a:solidFill>
                <a:latin typeface="Arial" charset="0"/>
              </a:defRPr>
            </a:lvl1pPr>
            <a:lvl2pPr indent="-285750" marL="742950">
              <a:defRPr>
                <a:solidFill>
                  <a:schemeClr val="tx1"/>
                </a:solidFill>
                <a:latin typeface="Arial" charset="0"/>
              </a:defRPr>
            </a:lvl2pPr>
            <a:lvl3pPr indent="-228600" marL="1143000">
              <a:defRPr>
                <a:solidFill>
                  <a:schemeClr val="tx1"/>
                </a:solidFill>
                <a:latin typeface="Arial" charset="0"/>
              </a:defRPr>
            </a:lvl3pPr>
            <a:lvl4pPr indent="-228600" marL="1600200">
              <a:defRPr>
                <a:solidFill>
                  <a:schemeClr val="tx1"/>
                </a:solidFill>
                <a:latin typeface="Arial" charset="0"/>
              </a:defRPr>
            </a:lvl4pPr>
            <a:lvl5pPr indent="-228600" marL="2057400">
              <a:defRPr>
                <a:solidFill>
                  <a:schemeClr val="tx1"/>
                </a:solidFill>
                <a:latin typeface="Arial" charset="0"/>
              </a:defRPr>
            </a:lvl5pPr>
            <a:lvl6pPr fontAlgn="base" indent="-228600" marL="2514600">
              <a:spcBef>
                <a:spcPct val="0"/>
              </a:spcBef>
              <a:spcAft>
                <a:spcPct val="0"/>
              </a:spcAft>
              <a:defRPr>
                <a:solidFill>
                  <a:schemeClr val="tx1"/>
                </a:solidFill>
                <a:latin typeface="Arial" charset="0"/>
              </a:defRPr>
            </a:lvl6pPr>
            <a:lvl7pPr fontAlgn="base" indent="-228600" marL="2971800">
              <a:spcBef>
                <a:spcPct val="0"/>
              </a:spcBef>
              <a:spcAft>
                <a:spcPct val="0"/>
              </a:spcAft>
              <a:defRPr>
                <a:solidFill>
                  <a:schemeClr val="tx1"/>
                </a:solidFill>
                <a:latin typeface="Arial" charset="0"/>
              </a:defRPr>
            </a:lvl7pPr>
            <a:lvl8pPr fontAlgn="base" indent="-228600" marL="3429000">
              <a:spcBef>
                <a:spcPct val="0"/>
              </a:spcBef>
              <a:spcAft>
                <a:spcPct val="0"/>
              </a:spcAft>
              <a:defRPr>
                <a:solidFill>
                  <a:schemeClr val="tx1"/>
                </a:solidFill>
                <a:latin typeface="Arial" charset="0"/>
              </a:defRPr>
            </a:lvl8pPr>
            <a:lvl9pPr fontAlgn="base" indent="-228600" marL="3886200">
              <a:spcBef>
                <a:spcPct val="0"/>
              </a:spcBef>
              <a:spcAft>
                <a:spcPct val="0"/>
              </a:spcAft>
              <a:defRPr>
                <a:solidFill>
                  <a:schemeClr val="tx1"/>
                </a:solidFill>
                <a:latin typeface="Arial" charset="0"/>
              </a:defRPr>
            </a:lvl9pPr>
          </a:lstStyle>
          <a:p>
            <a:pPr algn="r" eaLnBrk="1" hangingPunct="1"/>
            <a:r>
              <a:rPr dirty="0" sz="4400" lang="en-US">
                <a:latin typeface="Calibri" pitchFamily="34" charset="0"/>
              </a:rPr>
              <a:t>Experiment Set-up @ IIT KGP</a:t>
            </a:r>
          </a:p>
        </p:txBody>
      </p:sp>
      <p:cxnSp>
        <p:nvCxnSpPr>
          <p:cNvPr id="3145747" name="Elbow Connector 41"/>
          <p:cNvCxnSpPr>
            <a:cxnSpLocks/>
          </p:cNvCxnSpPr>
          <p:nvPr/>
        </p:nvCxnSpPr>
        <p:spPr>
          <a:xfrm>
            <a:off x="4267200" y="1447801"/>
            <a:ext cx="3962400" cy="1438275"/>
          </a:xfrm>
          <a:prstGeom prst="bentConnector3">
            <a:avLst>
              <a:gd name="adj1" fmla="val 80769"/>
            </a:avLst>
          </a:prstGeom>
          <a:ln>
            <a:headEnd type="stealth" w="lg" len="lg"/>
            <a:tailEnd type="stealth" w="lg" len="lg"/>
          </a:ln>
        </p:spPr>
        <p:style>
          <a:lnRef idx="2">
            <a:schemeClr val="dk1"/>
          </a:lnRef>
          <a:fillRef idx="0">
            <a:schemeClr val="dk1"/>
          </a:fillRef>
          <a:effectRef idx="1">
            <a:schemeClr val="dk1"/>
          </a:effectRef>
          <a:fontRef idx="minor">
            <a:schemeClr val="tx1"/>
          </a:fontRef>
        </p:style>
      </p:cxnSp>
      <p:cxnSp>
        <p:nvCxnSpPr>
          <p:cNvPr id="3145748" name="Elbow Connector 46"/>
          <p:cNvCxnSpPr>
            <a:cxnSpLocks/>
          </p:cNvCxnSpPr>
          <p:nvPr/>
        </p:nvCxnSpPr>
        <p:spPr>
          <a:xfrm>
            <a:off x="3505200" y="2667000"/>
            <a:ext cx="2971800" cy="609600"/>
          </a:xfrm>
          <a:prstGeom prst="bentConnector3">
            <a:avLst>
              <a:gd name="adj1" fmla="val 75128"/>
            </a:avLst>
          </a:prstGeom>
          <a:ln>
            <a:tailEnd type="none"/>
          </a:ln>
        </p:spPr>
        <p:style>
          <a:lnRef idx="2">
            <a:schemeClr val="dk1"/>
          </a:lnRef>
          <a:fillRef idx="0">
            <a:schemeClr val="dk1"/>
          </a:fillRef>
          <a:effectRef idx="1">
            <a:schemeClr val="dk1"/>
          </a:effectRef>
          <a:fontRef idx="minor">
            <a:schemeClr val="tx1"/>
          </a:fontRef>
        </p:style>
      </p:cxnSp>
      <p:cxnSp>
        <p:nvCxnSpPr>
          <p:cNvPr id="3145749" name="Elbow Connector 52"/>
          <p:cNvCxnSpPr>
            <a:cxnSpLocks/>
            <a:endCxn id="1048699" idx="0"/>
          </p:cNvCxnSpPr>
          <p:nvPr/>
        </p:nvCxnSpPr>
        <p:spPr>
          <a:xfrm rot="16200000" flipH="1">
            <a:off x="3550445" y="2758282"/>
            <a:ext cx="2378075" cy="2011363"/>
          </a:xfrm>
          <a:prstGeom prst="bentConnector3">
            <a:avLst>
              <a:gd name="adj1" fmla="val 35256"/>
            </a:avLst>
          </a:prstGeom>
        </p:spPr>
        <p:style>
          <a:lnRef idx="2">
            <a:schemeClr val="dk1"/>
          </a:lnRef>
          <a:fillRef idx="0">
            <a:schemeClr val="dk1"/>
          </a:fillRef>
          <a:effectRef idx="1">
            <a:schemeClr val="dk1"/>
          </a:effectRef>
          <a:fontRef idx="minor">
            <a:schemeClr val="tx1"/>
          </a:fontRef>
        </p:style>
      </p:cxnSp>
      <p:cxnSp>
        <p:nvCxnSpPr>
          <p:cNvPr id="3145750" name="Shape 55"/>
          <p:cNvCxnSpPr>
            <a:cxnSpLocks/>
          </p:cNvCxnSpPr>
          <p:nvPr/>
        </p:nvCxnSpPr>
        <p:spPr>
          <a:xfrm rot="5400000">
            <a:off x="4914900" y="3619500"/>
            <a:ext cx="1295400" cy="1066800"/>
          </a:xfrm>
          <a:prstGeom prst="bentConnector3">
            <a:avLst>
              <a:gd name="adj1" fmla="val 17058"/>
            </a:avLst>
          </a:prstGeom>
        </p:spPr>
        <p:style>
          <a:lnRef idx="2">
            <a:schemeClr val="dk1"/>
          </a:lnRef>
          <a:fillRef idx="0">
            <a:schemeClr val="dk1"/>
          </a:fillRef>
          <a:effectRef idx="1">
            <a:schemeClr val="dk1"/>
          </a:effectRef>
          <a:fontRef idx="minor">
            <a:schemeClr val="tx1"/>
          </a:fontRef>
        </p:style>
      </p:cxnSp>
      <p:pic>
        <p:nvPicPr>
          <p:cNvPr id="2097175" name="Picture 2"/>
          <p:cNvPicPr>
            <a:picLocks noChangeAspect="1" noChangeArrowheads="1"/>
          </p:cNvPicPr>
          <p:nvPr/>
        </p:nvPicPr>
        <p:blipFill>
          <a:blip xmlns:r="http://schemas.openxmlformats.org/officeDocument/2006/relationships" r:embed="rId4">
            <a:clrChange>
              <a:clrFrom>
                <a:srgbClr val="FFFFFF"/>
              </a:clrFrom>
              <a:clrTo>
                <a:srgbClr val="FFFFFF">
                  <a:alpha val="0"/>
                </a:srgbClr>
              </a:clrTo>
            </a:clrChange>
          </a:blip>
          <a:srcRect/>
          <a:stretch>
            <a:fillRect/>
          </a:stretch>
        </p:blipFill>
        <p:spPr bwMode="auto">
          <a:xfrm>
            <a:off x="8229601" y="2209800"/>
            <a:ext cx="1762125" cy="1371600"/>
          </a:xfrm>
          <a:prstGeom prst="rect"/>
          <a:noFill/>
          <a:ln>
            <a:noFill/>
          </a:ln>
        </p:spPr>
      </p:pic>
      <p:sp>
        <p:nvSpPr>
          <p:cNvPr id="1048707" name="Rectangle 66"/>
          <p:cNvSpPr/>
          <p:nvPr/>
        </p:nvSpPr>
        <p:spPr>
          <a:xfrm>
            <a:off x="6980239" y="2819400"/>
            <a:ext cx="242887" cy="457200"/>
          </a:xfrm>
          <a:prstGeom prst="rect"/>
          <a:ln>
            <a:solidFill>
              <a:schemeClr val="bg1"/>
            </a:solidFill>
          </a:ln>
        </p:spPr>
        <p:style>
          <a:lnRef idx="2">
            <a:schemeClr val="dk1"/>
          </a:lnRef>
          <a:fillRef idx="1">
            <a:schemeClr val="lt1"/>
          </a:fillRef>
          <a:effectRef idx="0">
            <a:schemeClr val="dk1"/>
          </a:effectRef>
          <a:fontRef idx="minor">
            <a:schemeClr val="dk1"/>
          </a:fontRef>
        </p:style>
        <p:txBody>
          <a:bodyPr anchor="ctr"/>
          <a:p>
            <a:pPr algn="ctr"/>
            <a:endParaRPr dirty="0" lang="en-US"/>
          </a:p>
        </p:txBody>
      </p:sp>
      <p:cxnSp>
        <p:nvCxnSpPr>
          <p:cNvPr id="3145751" name="Shape 70"/>
          <p:cNvCxnSpPr>
            <a:cxnSpLocks/>
          </p:cNvCxnSpPr>
          <p:nvPr/>
        </p:nvCxnSpPr>
        <p:spPr>
          <a:xfrm rot="5400000">
            <a:off x="7739064" y="3673476"/>
            <a:ext cx="1463675" cy="1279525"/>
          </a:xfrm>
          <a:prstGeom prst="bentConnector2"/>
          <a:ln>
            <a:tailEnd type="arrow"/>
          </a:ln>
        </p:spPr>
        <p:style>
          <a:lnRef idx="2">
            <a:schemeClr val="dk1"/>
          </a:lnRef>
          <a:fillRef idx="0">
            <a:schemeClr val="dk1"/>
          </a:fillRef>
          <a:effectRef idx="1">
            <a:schemeClr val="dk1"/>
          </a:effectRef>
          <a:fontRef idx="minor">
            <a:schemeClr val="tx1"/>
          </a:fontRef>
        </p:style>
      </p:cxnSp>
      <p:sp>
        <p:nvSpPr>
          <p:cNvPr id="1048708" name="Oval 71"/>
          <p:cNvSpPr/>
          <p:nvPr/>
        </p:nvSpPr>
        <p:spPr>
          <a:xfrm>
            <a:off x="8458200" y="4419600"/>
            <a:ext cx="457200" cy="457200"/>
          </a:xfrm>
          <a:prstGeom prst="ellipse"/>
        </p:spPr>
        <p:style>
          <a:lnRef idx="2">
            <a:schemeClr val="dk1">
              <a:shade val="50000"/>
            </a:schemeClr>
          </a:lnRef>
          <a:fillRef idx="1">
            <a:schemeClr val="dk1"/>
          </a:fillRef>
          <a:effectRef idx="0">
            <a:schemeClr val="dk1"/>
          </a:effectRef>
          <a:fontRef idx="minor">
            <a:schemeClr val="lt1"/>
          </a:fontRef>
        </p:style>
        <p:txBody>
          <a:bodyPr anchor="ctr"/>
          <a:p>
            <a:pPr algn="ctr"/>
            <a:r>
              <a:rPr dirty="0" sz="2800" lang="en-US">
                <a:latin typeface="+mj-lt"/>
              </a:rPr>
              <a:t>1</a:t>
            </a:r>
          </a:p>
        </p:txBody>
      </p:sp>
      <p:sp>
        <p:nvSpPr>
          <p:cNvPr id="1048709" name="Oval 72"/>
          <p:cNvSpPr/>
          <p:nvPr/>
        </p:nvSpPr>
        <p:spPr>
          <a:xfrm>
            <a:off x="4876800" y="838200"/>
            <a:ext cx="457200" cy="457200"/>
          </a:xfrm>
          <a:prstGeom prst="ellipse"/>
        </p:spPr>
        <p:style>
          <a:lnRef idx="2">
            <a:schemeClr val="dk1">
              <a:shade val="50000"/>
            </a:schemeClr>
          </a:lnRef>
          <a:fillRef idx="1">
            <a:schemeClr val="dk1"/>
          </a:fillRef>
          <a:effectRef idx="0">
            <a:schemeClr val="dk1"/>
          </a:effectRef>
          <a:fontRef idx="minor">
            <a:schemeClr val="lt1"/>
          </a:fontRef>
        </p:style>
        <p:txBody>
          <a:bodyPr anchor="ctr"/>
          <a:p>
            <a:pPr algn="ctr"/>
            <a:r>
              <a:rPr dirty="0" sz="2800" lang="en-US">
                <a:latin typeface="+mj-lt"/>
              </a:rPr>
              <a:t>2</a:t>
            </a:r>
          </a:p>
        </p:txBody>
      </p:sp>
      <p:sp>
        <p:nvSpPr>
          <p:cNvPr id="1048710" name="Oval 73"/>
          <p:cNvSpPr/>
          <p:nvPr/>
        </p:nvSpPr>
        <p:spPr>
          <a:xfrm>
            <a:off x="7620000" y="2286000"/>
            <a:ext cx="457200" cy="457200"/>
          </a:xfrm>
          <a:prstGeom prst="ellipse"/>
        </p:spPr>
        <p:style>
          <a:lnRef idx="2">
            <a:schemeClr val="dk1">
              <a:shade val="50000"/>
            </a:schemeClr>
          </a:lnRef>
          <a:fillRef idx="1">
            <a:schemeClr val="dk1"/>
          </a:fillRef>
          <a:effectRef idx="0">
            <a:schemeClr val="dk1"/>
          </a:effectRef>
          <a:fontRef idx="minor">
            <a:schemeClr val="lt1"/>
          </a:fontRef>
        </p:style>
        <p:txBody>
          <a:bodyPr anchor="ctr"/>
          <a:p>
            <a:pPr algn="ctr"/>
            <a:r>
              <a:rPr dirty="0" sz="2800" lang="en-US">
                <a:latin typeface="+mj-lt"/>
              </a:rPr>
              <a:t>3</a:t>
            </a:r>
          </a:p>
        </p:txBody>
      </p:sp>
      <p:pic>
        <p:nvPicPr>
          <p:cNvPr id="2097176" name="Picture 45" descr="P1040580.JPG"/>
          <p:cNvPicPr>
            <a:picLocks noChangeAspect="1"/>
          </p:cNvPicPr>
          <p:nvPr/>
        </p:nvPicPr>
        <p:blipFill>
          <a:blip xmlns:r="http://schemas.openxmlformats.org/officeDocument/2006/relationships" r:embed="rId5" cstate="print"/>
          <a:stretch>
            <a:fillRect/>
          </a:stretch>
        </p:blipFill>
        <p:spPr>
          <a:xfrm>
            <a:off x="6654800" y="0"/>
            <a:ext cx="4013200" cy="3009900"/>
          </a:xfrm>
          <a:prstGeom prst="rect"/>
        </p:spPr>
      </p:pic>
      <p:pic>
        <p:nvPicPr>
          <p:cNvPr id="2097177" name="Picture 47" descr="P1040582.JPG"/>
          <p:cNvPicPr>
            <a:picLocks noChangeAspect="1"/>
          </p:cNvPicPr>
          <p:nvPr/>
        </p:nvPicPr>
        <p:blipFill>
          <a:blip xmlns:r="http://schemas.openxmlformats.org/officeDocument/2006/relationships" r:embed="rId6" cstate="print"/>
          <a:stretch>
            <a:fillRect/>
          </a:stretch>
        </p:blipFill>
        <p:spPr>
          <a:xfrm>
            <a:off x="2514600" y="3733800"/>
            <a:ext cx="4165600" cy="3124200"/>
          </a:xfrm>
          <a:prstGeom prst="rect"/>
        </p:spPr>
      </p:pic>
    </p:spTree>
  </p:cSld>
  <p:clrMapOvr>
    <a:masterClrMapping/>
  </p:clrMapOvr>
  <p:transition spd="med">
    <p:fade thruBlk="1"/>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2097176"/>
                                        </p:tgtEl>
                                        <p:attrNameLst>
                                          <p:attrName>style.visibility</p:attrName>
                                        </p:attrNameLst>
                                      </p:cBhvr>
                                      <p:to>
                                        <p:strVal val="visible"/>
                                      </p:to>
                                    </p:set>
                                    <p:anim calcmode="lin" valueType="num">
                                      <p:cBhvr additive="base">
                                        <p:cTn dur="500" fill="hold" id="7"/>
                                        <p:tgtEl>
                                          <p:spTgt spid="2097176"/>
                                        </p:tgtEl>
                                        <p:attrNameLst>
                                          <p:attrName>ppt_x</p:attrName>
                                        </p:attrNameLst>
                                      </p:cBhvr>
                                      <p:tavLst>
                                        <p:tav tm="0">
                                          <p:val>
                                            <p:strVal val="#ppt_x"/>
                                          </p:val>
                                        </p:tav>
                                        <p:tav tm="100000">
                                          <p:val>
                                            <p:strVal val="#ppt_x"/>
                                          </p:val>
                                        </p:tav>
                                      </p:tavLst>
                                    </p:anim>
                                    <p:anim calcmode="lin" valueType="num">
                                      <p:cBhvr additive="base">
                                        <p:cTn dur="500" fill="hold" id="8"/>
                                        <p:tgtEl>
                                          <p:spTgt spid="209717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2097177"/>
                                        </p:tgtEl>
                                        <p:attrNameLst>
                                          <p:attrName>style.visibility</p:attrName>
                                        </p:attrNameLst>
                                      </p:cBhvr>
                                      <p:to>
                                        <p:strVal val="visible"/>
                                      </p:to>
                                    </p:set>
                                    <p:anim calcmode="lin" valueType="num">
                                      <p:cBhvr additive="base">
                                        <p:cTn dur="500" fill="hold" id="13"/>
                                        <p:tgtEl>
                                          <p:spTgt spid="2097177"/>
                                        </p:tgtEl>
                                        <p:attrNameLst>
                                          <p:attrName>ppt_x</p:attrName>
                                        </p:attrNameLst>
                                      </p:cBhvr>
                                      <p:tavLst>
                                        <p:tav tm="0">
                                          <p:val>
                                            <p:strVal val="#ppt_x"/>
                                          </p:val>
                                        </p:tav>
                                        <p:tav tm="100000">
                                          <p:val>
                                            <p:strVal val="#ppt_x"/>
                                          </p:val>
                                        </p:tav>
                                      </p:tavLst>
                                    </p:anim>
                                    <p:anim calcmode="lin" valueType="num">
                                      <p:cBhvr additive="base">
                                        <p:cTn dur="500" fill="hold" id="14"/>
                                        <p:tgtEl>
                                          <p:spTgt spid="20971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711" name="Title 1"/>
          <p:cNvSpPr>
            <a:spLocks noGrp="1"/>
          </p:cNvSpPr>
          <p:nvPr>
            <p:ph type="title" idx="4294967295"/>
          </p:nvPr>
        </p:nvSpPr>
        <p:spPr bwMode="auto">
          <a:xfrm>
            <a:off x="2102365" y="411892"/>
            <a:ext cx="6870700" cy="838200"/>
          </a:xfrm>
        </p:spPr>
        <p:txBody>
          <a:bodyPr anchor="b" bIns="0" lIns="0" rIns="0" rtlCol="0" tIns="45720" vert="horz">
            <a:normAutofit/>
          </a:bodyPr>
          <a:p>
            <a:r>
              <a:rPr dirty="0" lang="en-US" smtClean="0">
                <a:solidFill>
                  <a:schemeClr val="tx2"/>
                </a:solidFill>
              </a:rPr>
              <a:t>Power Attacks</a:t>
            </a:r>
          </a:p>
        </p:txBody>
      </p:sp>
      <p:sp>
        <p:nvSpPr>
          <p:cNvPr id="1048712" name="Content Placeholder 2"/>
          <p:cNvSpPr>
            <a:spLocks noGrp="1"/>
          </p:cNvSpPr>
          <p:nvPr>
            <p:ph idx="4294967295"/>
          </p:nvPr>
        </p:nvSpPr>
        <p:spPr>
          <a:xfrm>
            <a:off x="2590800" y="1600200"/>
            <a:ext cx="7696200" cy="3657600"/>
          </a:xfrm>
        </p:spPr>
        <p:txBody>
          <a:bodyPr/>
          <a:p>
            <a:pPr indent="-273050" marL="273050"/>
            <a:r>
              <a:rPr dirty="0" lang="en-US" smtClean="0">
                <a:solidFill>
                  <a:srgbClr val="C00000"/>
                </a:solidFill>
                <a:latin typeface="Gill Sans MT" pitchFamily="34" charset="0"/>
                <a:ea typeface="ＭＳ Ｐゴシック"/>
                <a:cs typeface="ＭＳ Ｐゴシック"/>
              </a:rPr>
              <a:t>SPA – Simple Power Analysis attacks</a:t>
            </a:r>
          </a:p>
          <a:p>
            <a:pPr indent="-246063" lvl="1"/>
            <a:r>
              <a:rPr dirty="0" lang="en-US" smtClean="0">
                <a:latin typeface="Gill Sans MT" pitchFamily="34" charset="0"/>
                <a:ea typeface="ＭＳ Ｐゴシック"/>
              </a:rPr>
              <a:t>Fact exploited - Power consumption at an instant of time is a function of the operation being carried out by the device</a:t>
            </a:r>
          </a:p>
          <a:p>
            <a:pPr indent="-273050" marL="273050"/>
            <a:r>
              <a:rPr dirty="0" lang="en-US" smtClean="0">
                <a:solidFill>
                  <a:srgbClr val="C00000"/>
                </a:solidFill>
                <a:latin typeface="Gill Sans MT" pitchFamily="34" charset="0"/>
                <a:ea typeface="ＭＳ Ｐゴシック"/>
                <a:cs typeface="ＭＳ Ｐゴシック"/>
              </a:rPr>
              <a:t>DPA – Differential Power Analysis</a:t>
            </a:r>
          </a:p>
          <a:p>
            <a:pPr indent="-246063" lvl="1"/>
            <a:r>
              <a:rPr dirty="0" lang="en-US" smtClean="0">
                <a:latin typeface="Gill Sans MT" pitchFamily="34" charset="0"/>
                <a:ea typeface="ＭＳ Ｐゴシック"/>
              </a:rPr>
              <a:t>Fact exploited -  Power consumption of the same operation at different instants of time depends on the data being processed.</a:t>
            </a:r>
          </a:p>
          <a:p>
            <a:pPr indent="-273050" marL="273050"/>
            <a:endParaRPr dirty="0" lang="en-US" smtClean="0">
              <a:latin typeface="Gill Sans MT" pitchFamily="34" charset="0"/>
              <a:ea typeface="ＭＳ Ｐゴシック"/>
              <a:cs typeface="ＭＳ Ｐゴシック"/>
            </a:endParaRPr>
          </a:p>
        </p:txBody>
      </p:sp>
      <p:sp>
        <p:nvSpPr>
          <p:cNvPr id="1048713" name="TextBox 1"/>
          <p:cNvSpPr txBox="1"/>
          <p:nvPr/>
        </p:nvSpPr>
        <p:spPr>
          <a:xfrm>
            <a:off x="1886465" y="4901514"/>
            <a:ext cx="7455243" cy="646331"/>
          </a:xfrm>
          <a:prstGeom prst="rect"/>
          <a:solidFill>
            <a:schemeClr val="accent4">
              <a:lumMod val="60000"/>
              <a:lumOff val="40000"/>
            </a:schemeClr>
          </a:solidFill>
          <a:ln>
            <a:solidFill>
              <a:schemeClr val="accent1"/>
            </a:solidFill>
          </a:ln>
        </p:spPr>
        <p:txBody>
          <a:bodyPr rtlCol="0" wrap="square">
            <a:spAutoFit/>
          </a:bodyPr>
          <a:p>
            <a:r>
              <a:rPr dirty="0" lang="en-US"/>
              <a:t>Paul C. Kocher, Joshua Jaffe, Benjamin </a:t>
            </a:r>
            <a:r>
              <a:rPr dirty="0" lang="en-US" err="1"/>
              <a:t>Jun:Differential</a:t>
            </a:r>
            <a:r>
              <a:rPr dirty="0" lang="en-US"/>
              <a:t> Power Analysis. CRYPTO 1999: 388-397</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594" name="Rectangle 2"/>
          <p:cNvSpPr>
            <a:spLocks noGrp="1"/>
          </p:cNvSpPr>
          <p:nvPr>
            <p:ph type="title" idx="4294967295"/>
          </p:nvPr>
        </p:nvSpPr>
        <p:spPr bwMode="auto"/>
        <p:txBody>
          <a:bodyPr/>
          <a:p>
            <a:r>
              <a:rPr dirty="0" lang="en-US" smtClean="0">
                <a:solidFill>
                  <a:schemeClr val="tx2"/>
                </a:solidFill>
              </a:rPr>
              <a:t>Simple Power Analysis (SPA) </a:t>
            </a:r>
          </a:p>
        </p:txBody>
      </p:sp>
      <p:sp>
        <p:nvSpPr>
          <p:cNvPr id="1048595" name="Rectangle 3"/>
          <p:cNvSpPr>
            <a:spLocks noGrp="1"/>
          </p:cNvSpPr>
          <p:nvPr>
            <p:ph type="body" idx="4294967295"/>
          </p:nvPr>
        </p:nvSpPr>
        <p:spPr>
          <a:xfrm>
            <a:off x="1231557" y="1433384"/>
            <a:ext cx="7696200" cy="4191000"/>
          </a:xfrm>
          <a:solidFill>
            <a:schemeClr val="accent4">
              <a:lumMod val="40000"/>
              <a:lumOff val="60000"/>
            </a:schemeClr>
          </a:solidFill>
          <a:ln>
            <a:solidFill>
              <a:schemeClr val="accent1"/>
            </a:solidFill>
          </a:ln>
        </p:spPr>
        <p:txBody>
          <a:bodyPr/>
          <a:p>
            <a:r>
              <a:rPr dirty="0" lang="en-US" smtClean="0">
                <a:latin typeface="Gill Sans MT" pitchFamily="34" charset="0"/>
                <a:ea typeface="ＭＳ Ｐゴシック"/>
                <a:cs typeface="ＭＳ Ｐゴシック"/>
              </a:rPr>
              <a:t>Directly interprets the power consumption of the device</a:t>
            </a:r>
          </a:p>
          <a:p>
            <a:r>
              <a:rPr dirty="0" lang="en-US" smtClean="0">
                <a:latin typeface="Gill Sans MT" pitchFamily="34" charset="0"/>
                <a:ea typeface="ＭＳ Ｐゴシック"/>
                <a:cs typeface="ＭＳ Ｐゴシック"/>
              </a:rPr>
              <a:t>Looks for the operations taking place and also the </a:t>
            </a:r>
            <a:r>
              <a:rPr dirty="0" lang="en-US" smtClean="0">
                <a:solidFill>
                  <a:srgbClr val="9B4C37"/>
                </a:solidFill>
                <a:latin typeface="Gill Sans MT" pitchFamily="34" charset="0"/>
                <a:ea typeface="ＭＳ Ｐゴシック"/>
                <a:cs typeface="ＭＳ Ｐゴシック"/>
              </a:rPr>
              <a:t>key</a:t>
            </a:r>
            <a:r>
              <a:rPr dirty="0" lang="en-US" smtClean="0">
                <a:latin typeface="Gill Sans MT" pitchFamily="34" charset="0"/>
                <a:ea typeface="ＭＳ Ｐゴシック"/>
                <a:cs typeface="ＭＳ Ｐゴシック"/>
              </a:rPr>
              <a:t>!</a:t>
            </a:r>
          </a:p>
          <a:p>
            <a:r>
              <a:rPr dirty="0" lang="en-US" smtClean="0">
                <a:solidFill>
                  <a:srgbClr val="9B4C37"/>
                </a:solidFill>
                <a:latin typeface="Gill Sans MT" pitchFamily="34" charset="0"/>
                <a:ea typeface="ＭＳ Ｐゴシック"/>
                <a:cs typeface="ＭＳ Ｐゴシック"/>
              </a:rPr>
              <a:t>Trace:  </a:t>
            </a:r>
            <a:r>
              <a:rPr dirty="0" lang="en-US" smtClean="0">
                <a:latin typeface="Gill Sans MT" pitchFamily="34" charset="0"/>
                <a:ea typeface="ＭＳ Ｐゴシック"/>
                <a:cs typeface="ＭＳ Ｐゴシック"/>
              </a:rPr>
              <a:t>A set of power consumptions across a cryptographic process</a:t>
            </a:r>
          </a:p>
          <a:p>
            <a:r>
              <a:rPr dirty="0" lang="en-US" smtClean="0">
                <a:latin typeface="Gill Sans MT" pitchFamily="34" charset="0"/>
                <a:ea typeface="ＭＳ Ｐゴシック"/>
                <a:cs typeface="ＭＳ Ｐゴシック"/>
              </a:rPr>
              <a:t>1 millisecond operation sampled at 5MHz yield a trace with 5000 points</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pic>
        <p:nvPicPr>
          <p:cNvPr id="2097154" name="Picture 4" descr="full_aes.jpg"/>
          <p:cNvPicPr>
            <a:picLocks noChangeAspect="1"/>
          </p:cNvPicPr>
          <p:nvPr/>
        </p:nvPicPr>
        <p:blipFill>
          <a:blip xmlns:r="http://schemas.openxmlformats.org/officeDocument/2006/relationships" r:embed="rId1"/>
          <a:stretch>
            <a:fillRect/>
          </a:stretch>
        </p:blipFill>
        <p:spPr>
          <a:xfrm>
            <a:off x="2667000" y="1219200"/>
            <a:ext cx="3962400" cy="1828800"/>
          </a:xfrm>
          <a:prstGeom prst="rect"/>
        </p:spPr>
      </p:pic>
      <p:sp>
        <p:nvSpPr>
          <p:cNvPr id="1048588" name="Title 1"/>
          <p:cNvSpPr>
            <a:spLocks noGrp="1"/>
          </p:cNvSpPr>
          <p:nvPr>
            <p:ph type="title"/>
          </p:nvPr>
        </p:nvSpPr>
        <p:spPr>
          <a:xfrm>
            <a:off x="780535" y="216844"/>
            <a:ext cx="10515600" cy="1325563"/>
          </a:xfrm>
        </p:spPr>
        <p:txBody>
          <a:bodyPr/>
          <a:p>
            <a:r>
              <a:rPr dirty="0" lang="en-US" smtClean="0">
                <a:solidFill>
                  <a:schemeClr val="tx2"/>
                </a:solidFill>
              </a:rPr>
              <a:t>A Power Trace</a:t>
            </a:r>
            <a:endParaRPr dirty="0" lang="en-US">
              <a:solidFill>
                <a:schemeClr val="tx2"/>
              </a:solidFill>
            </a:endParaRPr>
          </a:p>
        </p:txBody>
      </p:sp>
      <p:sp>
        <p:nvSpPr>
          <p:cNvPr id="1048589" name="Content Placeholder 2"/>
          <p:cNvSpPr>
            <a:spLocks noGrp="1"/>
          </p:cNvSpPr>
          <p:nvPr>
            <p:ph idx="1"/>
          </p:nvPr>
        </p:nvSpPr>
        <p:spPr>
          <a:xfrm>
            <a:off x="1596081" y="3142735"/>
            <a:ext cx="7499350" cy="2819400"/>
          </a:xfrm>
        </p:spPr>
        <p:txBody>
          <a:bodyPr>
            <a:normAutofit fontScale="96429" lnSpcReduction="20000"/>
          </a:bodyPr>
          <a:p>
            <a:r>
              <a:rPr dirty="0" lang="en-US"/>
              <a:t>Power Trace of a round of AES.</a:t>
            </a:r>
          </a:p>
          <a:p>
            <a:r>
              <a:rPr dirty="0" lang="en-US"/>
              <a:t>Observe the variation of power values.</a:t>
            </a:r>
          </a:p>
          <a:p>
            <a:r>
              <a:rPr dirty="0" lang="en-US"/>
              <a:t>The variations occur because of the operation dependence of power: leads to SPA.</a:t>
            </a:r>
          </a:p>
          <a:p>
            <a:r>
              <a:rPr dirty="0" lang="en-US"/>
              <a:t>The variations also occur because of data dependence of power: leads to DPA.</a:t>
            </a:r>
          </a:p>
        </p:txBody>
      </p:sp>
      <p:pic>
        <p:nvPicPr>
          <p:cNvPr id="2097155" name="Picture 2"/>
          <p:cNvPicPr>
            <a:picLocks noChangeAspect="1" noChangeArrowheads="1"/>
          </p:cNvPicPr>
          <p:nvPr/>
        </p:nvPicPr>
        <p:blipFill>
          <a:blip xmlns:r="http://schemas.openxmlformats.org/officeDocument/2006/relationships" r:embed="rId2"/>
          <a:srcRect/>
          <a:stretch>
            <a:fillRect/>
          </a:stretch>
        </p:blipFill>
        <p:spPr bwMode="auto">
          <a:xfrm>
            <a:off x="6705602" y="1219200"/>
            <a:ext cx="3809999" cy="1828800"/>
          </a:xfrm>
          <a:prstGeom prst="rect"/>
          <a:noFill/>
          <a:ln w="9525">
            <a:solidFill>
              <a:schemeClr val="tx1"/>
            </a:solidFill>
            <a:miter lim="800000"/>
            <a:headEnd/>
            <a:tailEnd/>
          </a:ln>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2097154"/>
                                        </p:tgtEl>
                                        <p:attrNameLst>
                                          <p:attrName>style.visibility</p:attrName>
                                        </p:attrNameLst>
                                      </p:cBhvr>
                                      <p:to>
                                        <p:strVal val="visible"/>
                                      </p:to>
                                    </p:set>
                                    <p:anim calcmode="lin" valueType="num">
                                      <p:cBhvr additive="base">
                                        <p:cTn dur="500" fill="hold" id="7"/>
                                        <p:tgtEl>
                                          <p:spTgt spid="2097154"/>
                                        </p:tgtEl>
                                        <p:attrNameLst>
                                          <p:attrName>ppt_x</p:attrName>
                                        </p:attrNameLst>
                                      </p:cBhvr>
                                      <p:tavLst>
                                        <p:tav tm="0">
                                          <p:val>
                                            <p:strVal val="#ppt_x"/>
                                          </p:val>
                                        </p:tav>
                                        <p:tav tm="100000">
                                          <p:val>
                                            <p:strVal val="#ppt_x"/>
                                          </p:val>
                                        </p:tav>
                                      </p:tavLst>
                                    </p:anim>
                                    <p:anim calcmode="lin" valueType="num">
                                      <p:cBhvr additive="base">
                                        <p:cTn dur="500" fill="hold" id="8"/>
                                        <p:tgtEl>
                                          <p:spTgt spid="209715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3" presetSubtype="16">
                                  <p:stCondLst>
                                    <p:cond delay="0"/>
                                  </p:stCondLst>
                                  <p:childTnLst>
                                    <p:set>
                                      <p:cBhvr>
                                        <p:cTn dur="1" fill="hold" id="12">
                                          <p:stCondLst>
                                            <p:cond delay="0"/>
                                          </p:stCondLst>
                                        </p:cTn>
                                        <p:tgtEl>
                                          <p:spTgt spid="2097155"/>
                                        </p:tgtEl>
                                        <p:attrNameLst>
                                          <p:attrName>style.visibility</p:attrName>
                                        </p:attrNameLst>
                                      </p:cBhvr>
                                      <p:to>
                                        <p:strVal val="visible"/>
                                      </p:to>
                                    </p:set>
                                    <p:anim calcmode="lin" valueType="num">
                                      <p:cBhvr>
                                        <p:cTn dur="500" fill="hold" id="13"/>
                                        <p:tgtEl>
                                          <p:spTgt spid="2097155"/>
                                        </p:tgtEl>
                                        <p:attrNameLst>
                                          <p:attrName>ppt_w</p:attrName>
                                        </p:attrNameLst>
                                      </p:cBhvr>
                                      <p:tavLst>
                                        <p:tav tm="0">
                                          <p:val>
                                            <p:fltVal val="0.0"/>
                                          </p:val>
                                        </p:tav>
                                        <p:tav tm="100000">
                                          <p:val>
                                            <p:strVal val="#ppt_w"/>
                                          </p:val>
                                        </p:tav>
                                      </p:tavLst>
                                    </p:anim>
                                    <p:anim calcmode="lin" valueType="num">
                                      <p:cBhvr>
                                        <p:cTn dur="500" fill="hold" id="14"/>
                                        <p:tgtEl>
                                          <p:spTgt spid="2097155"/>
                                        </p:tgtEl>
                                        <p:attrNameLst>
                                          <p:attrName>ppt_h</p:attrName>
                                        </p:attrNameLst>
                                      </p:cBhvr>
                                      <p:tavLst>
                                        <p:tav tm="0">
                                          <p:val>
                                            <p:fltVal val="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 cstate="print">
            <a:lum/>
          </a:blip>
          <a:srcRect/>
          <a:stretch>
            <a:fillRect/>
          </a:stretch>
        </a:blipFill>
        <a:effectLst/>
      </p:bgPr>
    </p:bg>
    <p:spTree>
      <p:nvGrpSpPr>
        <p:cNvPr id="44" name=""/>
        <p:cNvGrpSpPr/>
        <p:nvPr/>
      </p:nvGrpSpPr>
      <p:grpSpPr>
        <a:xfrm>
          <a:off x="0" y="0"/>
          <a:ext cx="0" cy="0"/>
          <a:chOff x="0" y="0"/>
          <a:chExt cx="0" cy="0"/>
        </a:xfrm>
      </p:grpSpPr>
      <p:sp>
        <p:nvSpPr>
          <p:cNvPr id="1048598" name="TextBox 3"/>
          <p:cNvSpPr txBox="1"/>
          <p:nvPr/>
        </p:nvSpPr>
        <p:spPr>
          <a:xfrm>
            <a:off x="5633073" y="133096"/>
            <a:ext cx="6810664" cy="5016758"/>
          </a:xfrm>
          <a:prstGeom prst="rect"/>
          <a:noFill/>
        </p:spPr>
        <p:txBody>
          <a:bodyPr rtlCol="0" wrap="square">
            <a:spAutoFit/>
          </a:bodyPr>
          <a:p>
            <a:pPr>
              <a:lnSpc>
                <a:spcPct val="200000"/>
              </a:lnSpc>
            </a:pPr>
            <a:r>
              <a:rPr dirty="0" sz="2000" lang="en-US" smtClean="0">
                <a:solidFill>
                  <a:srgbClr val="C00000"/>
                </a:solidFill>
              </a:rPr>
              <a:t> Concepts Covered:</a:t>
            </a:r>
          </a:p>
          <a:p>
            <a:pPr>
              <a:lnSpc>
                <a:spcPct val="200000"/>
              </a:lnSpc>
              <a:buFont typeface="Wingdings" pitchFamily="2" charset="2"/>
              <a:buChar char="q"/>
            </a:pPr>
            <a:r>
              <a:rPr dirty="0" sz="2000" lang="en-US" smtClean="0">
                <a:solidFill>
                  <a:srgbClr val="C00000"/>
                </a:solidFill>
              </a:rPr>
              <a:t>What is Side Channel Analysis?</a:t>
            </a:r>
          </a:p>
          <a:p>
            <a:pPr>
              <a:lnSpc>
                <a:spcPct val="200000"/>
              </a:lnSpc>
              <a:buFont typeface="Wingdings" pitchFamily="2" charset="2"/>
              <a:buChar char="q"/>
            </a:pPr>
            <a:r>
              <a:rPr dirty="0" sz="2000" lang="en-US" smtClean="0">
                <a:solidFill>
                  <a:srgbClr val="C00000"/>
                </a:solidFill>
              </a:rPr>
              <a:t>Types of Side Channel</a:t>
            </a:r>
          </a:p>
          <a:p>
            <a:pPr>
              <a:lnSpc>
                <a:spcPct val="200000"/>
              </a:lnSpc>
              <a:buFont typeface="Wingdings" pitchFamily="2" charset="2"/>
              <a:buChar char="q"/>
            </a:pPr>
            <a:r>
              <a:rPr dirty="0" sz="2000" lang="en-US" smtClean="0">
                <a:solidFill>
                  <a:srgbClr val="C00000"/>
                </a:solidFill>
              </a:rPr>
              <a:t>Brief History</a:t>
            </a:r>
          </a:p>
          <a:p>
            <a:pPr>
              <a:lnSpc>
                <a:spcPct val="200000"/>
              </a:lnSpc>
              <a:buFont typeface="Wingdings" pitchFamily="2" charset="2"/>
              <a:buChar char="q"/>
            </a:pPr>
            <a:r>
              <a:rPr dirty="0" sz="2000" lang="en-US" smtClean="0">
                <a:solidFill>
                  <a:srgbClr val="C00000"/>
                </a:solidFill>
              </a:rPr>
              <a:t>Timing Attack</a:t>
            </a:r>
          </a:p>
          <a:p>
            <a:pPr>
              <a:lnSpc>
                <a:spcPct val="200000"/>
              </a:lnSpc>
              <a:buFont typeface="Wingdings" pitchFamily="2" charset="2"/>
              <a:buChar char="q"/>
            </a:pPr>
            <a:r>
              <a:rPr dirty="0" sz="2000" lang="en-US" smtClean="0">
                <a:solidFill>
                  <a:srgbClr val="C00000"/>
                </a:solidFill>
              </a:rPr>
              <a:t>Power Analysis and Types</a:t>
            </a:r>
          </a:p>
          <a:p>
            <a:pPr>
              <a:lnSpc>
                <a:spcPct val="200000"/>
              </a:lnSpc>
              <a:buFont typeface="Wingdings" pitchFamily="2" charset="2"/>
              <a:buChar char="q"/>
            </a:pPr>
            <a:endParaRPr dirty="0" sz="2000" lang="en-US">
              <a:solidFill>
                <a:srgbClr val="C00000"/>
              </a:solidFill>
            </a:endParaRPr>
          </a:p>
          <a:p>
            <a:pPr>
              <a:lnSpc>
                <a:spcPct val="200000"/>
              </a:lnSpc>
              <a:buFont typeface="Wingdings" pitchFamily="2" charset="2"/>
              <a:buChar char="q"/>
            </a:pPr>
            <a:endParaRPr dirty="0" sz="2000" lang="en-US">
              <a:solidFill>
                <a:srgbClr val="C00000"/>
              </a:solidFill>
            </a:endParaRPr>
          </a:p>
        </p:txBody>
      </p:sp>
    </p:spTree>
  </p:cSld>
  <p:clrMapOvr>
    <a:masterClrMapping/>
  </p:clrMapOvr>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pic>
        <p:nvPicPr>
          <p:cNvPr id="2097153" name="Picture 4"/>
          <p:cNvPicPr>
            <a:picLocks noChangeAspect="1"/>
          </p:cNvPicPr>
          <p:nvPr/>
        </p:nvPicPr>
        <p:blipFill>
          <a:blip xmlns:r="http://schemas.openxmlformats.org/officeDocument/2006/relationships" r:embed="rId1"/>
          <a:stretch>
            <a:fillRect/>
          </a:stretch>
        </p:blipFill>
        <p:spPr>
          <a:xfrm>
            <a:off x="0" y="0"/>
            <a:ext cx="12192000" cy="6921127"/>
          </a:xfrm>
          <a:prstGeom prst="rect"/>
        </p:spPr>
      </p:pic>
      <p:sp>
        <p:nvSpPr>
          <p:cNvPr id="1048587" name="TextBox 2"/>
          <p:cNvSpPr txBox="1"/>
          <p:nvPr/>
        </p:nvSpPr>
        <p:spPr>
          <a:xfrm>
            <a:off x="7216346" y="2561968"/>
            <a:ext cx="4110681" cy="3291840"/>
          </a:xfrm>
          <a:prstGeom prst="rect"/>
          <a:noFill/>
        </p:spPr>
        <p:txBody>
          <a:bodyPr rtlCol="0" wrap="square">
            <a:spAutoFit/>
          </a:bodyPr>
          <a:p>
            <a:r>
              <a:rPr dirty="0" lang="en-US">
                <a:solidFill>
                  <a:srgbClr val="C00000"/>
                </a:solidFill>
              </a:rPr>
              <a:t>D. Stinson, Cryptography: Theory and Practice, Chapman &amp; </a:t>
            </a:r>
            <a:r>
              <a:rPr dirty="0" lang="en-US" smtClean="0">
                <a:solidFill>
                  <a:srgbClr val="C00000"/>
                </a:solidFill>
              </a:rPr>
              <a:t>Hall/CRC</a:t>
            </a:r>
          </a:p>
          <a:p>
            <a:endParaRPr dirty="0" lang="en-US">
              <a:solidFill>
                <a:srgbClr val="C00000"/>
              </a:solidFill>
            </a:endParaRPr>
          </a:p>
          <a:p>
            <a:r>
              <a:rPr dirty="0" lang="en-US">
                <a:solidFill>
                  <a:srgbClr val="C00000"/>
                </a:solidFill>
              </a:rPr>
              <a:t>Lawrence C. Washington, Elliptic Curves: Number Theory and Cryptography, Chapman &amp; </a:t>
            </a:r>
            <a:r>
              <a:rPr dirty="0" lang="en-US" smtClean="0">
                <a:solidFill>
                  <a:srgbClr val="C00000"/>
                </a:solidFill>
              </a:rPr>
              <a:t>Hall/CRC</a:t>
            </a:r>
          </a:p>
          <a:p>
            <a:endParaRPr dirty="0" lang="en-US">
              <a:solidFill>
                <a:srgbClr val="C00000"/>
              </a:solidFill>
            </a:endParaRPr>
          </a:p>
          <a:p>
            <a:r>
              <a:rPr dirty="0" lang="en-US">
                <a:solidFill>
                  <a:srgbClr val="C00000"/>
                </a:solidFill>
              </a:rPr>
              <a:t>Jeffrey </a:t>
            </a:r>
            <a:r>
              <a:rPr dirty="0" lang="en-US" err="1">
                <a:solidFill>
                  <a:srgbClr val="C00000"/>
                </a:solidFill>
              </a:rPr>
              <a:t>Hoffstein</a:t>
            </a:r>
            <a:r>
              <a:rPr dirty="0" lang="en-US">
                <a:solidFill>
                  <a:srgbClr val="C00000"/>
                </a:solidFill>
              </a:rPr>
              <a:t>, Jill </a:t>
            </a:r>
            <a:r>
              <a:rPr dirty="0" lang="en-US" err="1">
                <a:solidFill>
                  <a:srgbClr val="C00000"/>
                </a:solidFill>
              </a:rPr>
              <a:t>Pipher</a:t>
            </a:r>
            <a:r>
              <a:rPr dirty="0" lang="en-US">
                <a:solidFill>
                  <a:srgbClr val="C00000"/>
                </a:solidFill>
              </a:rPr>
              <a:t>, Joseph H. Silverman, An Introduction to Mathematical Cryptography, Springer.</a:t>
            </a:r>
          </a:p>
          <a:p>
            <a:endParaRPr dirty="0" lang="en-US">
              <a:solidFill>
                <a:srgbClr val="C00000"/>
              </a:solidFill>
            </a:endParaRPr>
          </a:p>
          <a:p>
            <a:endParaRPr dirty="0" lang="en-US"/>
          </a:p>
        </p:txBody>
      </p:sp>
    </p:spTree>
  </p:cSld>
  <p:clrMapOvr>
    <a:masterClrMapping/>
  </p:clrMapOvr>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586" name="TextBox 3"/>
          <p:cNvSpPr txBox="1"/>
          <p:nvPr/>
        </p:nvSpPr>
        <p:spPr>
          <a:xfrm>
            <a:off x="438912" y="437499"/>
            <a:ext cx="10579608" cy="7178040"/>
          </a:xfrm>
          <a:prstGeom prst="rect"/>
          <a:noFill/>
        </p:spPr>
        <p:txBody>
          <a:bodyPr rtlCol="0" wrap="square">
            <a:spAutoFit/>
          </a:bodyPr>
          <a:p>
            <a:pPr>
              <a:lnSpc>
                <a:spcPct val="200000"/>
              </a:lnSpc>
            </a:pPr>
            <a:r>
              <a:rPr b="1" dirty="0" sz="2000" lang="en-US" smtClean="0">
                <a:solidFill>
                  <a:srgbClr val="C00000"/>
                </a:solidFill>
              </a:rPr>
              <a:t>Conclusion</a:t>
            </a:r>
            <a:r>
              <a:rPr b="1" dirty="0" lang="en-US" smtClean="0"/>
              <a:t>:</a:t>
            </a:r>
          </a:p>
          <a:p>
            <a:pPr>
              <a:lnSpc>
                <a:spcPct val="200000"/>
              </a:lnSpc>
            </a:pPr>
            <a:r>
              <a:rPr b="1" dirty="0" lang="en-US" smtClean="0"/>
              <a:t>Definition of Side Channel Analysis</a:t>
            </a:r>
          </a:p>
          <a:p>
            <a:pPr>
              <a:lnSpc>
                <a:spcPct val="200000"/>
              </a:lnSpc>
            </a:pPr>
            <a:r>
              <a:rPr b="1" dirty="0" lang="en-US" smtClean="0"/>
              <a:t>Brief History</a:t>
            </a:r>
          </a:p>
          <a:p>
            <a:pPr>
              <a:lnSpc>
                <a:spcPct val="200000"/>
              </a:lnSpc>
            </a:pPr>
            <a:r>
              <a:rPr b="1" dirty="0" lang="en-US" smtClean="0"/>
              <a:t>Types of Side Channel Analysis</a:t>
            </a:r>
          </a:p>
          <a:p>
            <a:pPr>
              <a:lnSpc>
                <a:spcPct val="200000"/>
              </a:lnSpc>
            </a:pPr>
            <a:r>
              <a:rPr b="1" dirty="0" lang="en-US" smtClean="0"/>
              <a:t>Kocher’s Timing Attacks </a:t>
            </a:r>
          </a:p>
          <a:p>
            <a:pPr>
              <a:lnSpc>
                <a:spcPct val="200000"/>
              </a:lnSpc>
            </a:pPr>
            <a:r>
              <a:rPr b="1" dirty="0" lang="en-US" smtClean="0"/>
              <a:t>Power Analysis and Types</a:t>
            </a:r>
          </a:p>
          <a:p>
            <a:pPr>
              <a:lnSpc>
                <a:spcPct val="200000"/>
              </a:lnSpc>
            </a:pPr>
            <a:endParaRPr b="1" dirty="0" lang="en-US" smtClean="0"/>
          </a:p>
          <a:p>
            <a:pPr>
              <a:lnSpc>
                <a:spcPct val="200000"/>
              </a:lnSpc>
            </a:pPr>
            <a:endParaRPr b="1" dirty="0" lang="en-US" smtClean="0"/>
          </a:p>
          <a:p>
            <a:pPr>
              <a:lnSpc>
                <a:spcPct val="200000"/>
              </a:lnSpc>
            </a:pPr>
            <a:r>
              <a:rPr b="1" dirty="0" lang="en-US" smtClean="0"/>
              <a:t> </a:t>
            </a:r>
          </a:p>
          <a:p>
            <a:pPr>
              <a:lnSpc>
                <a:spcPct val="200000"/>
              </a:lnSpc>
            </a:pPr>
            <a:endParaRPr b="1" dirty="0" lang="en-US" smtClean="0"/>
          </a:p>
          <a:p>
            <a:pPr>
              <a:lnSpc>
                <a:spcPct val="200000"/>
              </a:lnSpc>
            </a:pPr>
            <a:endParaRPr b="1" dirty="0" lang="en-US" smtClean="0"/>
          </a:p>
          <a:p>
            <a:pPr>
              <a:lnSpc>
                <a:spcPct val="200000"/>
              </a:lnSpc>
            </a:pPr>
            <a:r>
              <a:rPr b="1" dirty="0" lang="en-US" smtClean="0"/>
              <a:t> </a:t>
            </a:r>
          </a:p>
          <a:p>
            <a:pPr>
              <a:lnSpc>
                <a:spcPct val="200000"/>
              </a:lnSpc>
            </a:pPr>
            <a:endParaRPr b="1" dirty="0" sz="2000" lang="en-US">
              <a:solidFill>
                <a:srgbClr val="002060"/>
              </a:solidFill>
            </a:endParaRPr>
          </a:p>
        </p:txBody>
      </p:sp>
    </p:spTree>
  </p:cSld>
  <p:clrMapOvr>
    <a:masterClrMapping/>
  </p:clrMapOvr>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pic>
        <p:nvPicPr>
          <p:cNvPr id="2097152" name="Picture 1"/>
          <p:cNvPicPr>
            <a:picLocks noChangeAspect="1"/>
          </p:cNvPicPr>
          <p:nvPr/>
        </p:nvPicPr>
        <p:blipFill>
          <a:blip xmlns:r="http://schemas.openxmlformats.org/officeDocument/2006/relationships" r:embed="rId1"/>
          <a:stretch>
            <a:fillRect/>
          </a:stretch>
        </p:blipFill>
        <p:spPr>
          <a:xfrm>
            <a:off x="0" y="0"/>
            <a:ext cx="12192000" cy="6875188"/>
          </a:xfrm>
          <a:prstGeom prst="rect"/>
        </p:spPr>
      </p:pic>
    </p:spTree>
  </p:cSld>
  <p:clrMapOvr>
    <a:masterClrMapping/>
  </p:clrMapOvr>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pic>
        <p:nvPicPr>
          <p:cNvPr id="2097156" name="Picture 2"/>
          <p:cNvPicPr>
            <a:picLocks noChangeAspect="1" noChangeArrowheads="1"/>
          </p:cNvPicPr>
          <p:nvPr/>
        </p:nvPicPr>
        <p:blipFill>
          <a:blip xmlns:r="http://schemas.openxmlformats.org/officeDocument/2006/relationships" r:embed="rId1"/>
          <a:srcRect/>
          <a:stretch>
            <a:fillRect/>
          </a:stretch>
        </p:blipFill>
        <p:spPr bwMode="auto">
          <a:xfrm>
            <a:off x="3008376" y="4177475"/>
            <a:ext cx="5486400" cy="804862"/>
          </a:xfrm>
          <a:prstGeom prst="rect"/>
          <a:noFill/>
          <a:ln>
            <a:noFill/>
          </a:ln>
        </p:spPr>
      </p:pic>
      <p:sp>
        <p:nvSpPr>
          <p:cNvPr id="1048599" name="Text Box 3"/>
          <p:cNvSpPr txBox="1">
            <a:spLocks noChangeArrowheads="1"/>
          </p:cNvSpPr>
          <p:nvPr/>
        </p:nvSpPr>
        <p:spPr bwMode="auto">
          <a:xfrm>
            <a:off x="646176" y="4140963"/>
            <a:ext cx="2286000" cy="708025"/>
          </a:xfrm>
          <a:prstGeom prst="rect"/>
          <a:solidFill>
            <a:schemeClr val="accent2">
              <a:lumMod val="60000"/>
              <a:lumOff val="40000"/>
            </a:schemeClr>
          </a:solidFill>
          <a:ln w="9525">
            <a:solidFill>
              <a:schemeClr val="accent2">
                <a:lumMod val="75000"/>
              </a:schemeClr>
            </a:solidFill>
            <a:miter lim="800000"/>
            <a:headEnd/>
            <a:tailEnd/>
          </a:ln>
          <a:effectLst>
            <a:softEdge rad="63500"/>
          </a:effectLst>
        </p:spPr>
        <p:txBody>
          <a:bodyPr>
            <a:spAutoFit/>
          </a:bodyPr>
          <a:p>
            <a:pPr algn="ctr" eaLnBrk="0" hangingPunct="0">
              <a:spcBef>
                <a:spcPct val="50000"/>
              </a:spcBef>
            </a:pPr>
            <a:r>
              <a:rPr altLang="ja-JP" b="1" dirty="0" sz="2000" lang="en-US">
                <a:solidFill>
                  <a:schemeClr val="tx2"/>
                </a:solidFill>
                <a:ea typeface="ＭＳ Ｐゴシック" pitchFamily="34" charset="-128"/>
              </a:rPr>
              <a:t>Power consumption</a:t>
            </a:r>
          </a:p>
        </p:txBody>
      </p:sp>
      <p:sp>
        <p:nvSpPr>
          <p:cNvPr id="1048600" name="Rectangle 4"/>
          <p:cNvSpPr>
            <a:spLocks noGrp="1"/>
          </p:cNvSpPr>
          <p:nvPr>
            <p:ph type="title" idx="4294967295"/>
          </p:nvPr>
        </p:nvSpPr>
        <p:spPr bwMode="auto">
          <a:xfrm>
            <a:off x="495300" y="449264"/>
            <a:ext cx="10439400" cy="762000"/>
          </a:xfrm>
        </p:spPr>
        <p:txBody>
          <a:bodyPr>
            <a:normAutofit fontScale="90000"/>
          </a:bodyPr>
          <a:p>
            <a:r>
              <a:rPr altLang="ja-JP" dirty="0" sz="3900" lang="en-US">
                <a:solidFill>
                  <a:schemeClr val="tx2"/>
                </a:solidFill>
              </a:rPr>
              <a:t>Strong cryptographic algorithms are just the beginning!</a:t>
            </a:r>
          </a:p>
        </p:txBody>
      </p:sp>
      <p:sp>
        <p:nvSpPr>
          <p:cNvPr id="1048601" name="AutoShape 5"/>
          <p:cNvSpPr>
            <a:spLocks noChangeArrowheads="1"/>
          </p:cNvSpPr>
          <p:nvPr/>
        </p:nvSpPr>
        <p:spPr bwMode="auto">
          <a:xfrm>
            <a:off x="4886389" y="1178687"/>
            <a:ext cx="2438400" cy="2063750"/>
          </a:xfrm>
          <a:prstGeom prst="roundRect">
            <a:avLst>
              <a:gd name="adj" fmla="val 16667"/>
            </a:avLst>
          </a:prstGeom>
          <a:solidFill>
            <a:srgbClr val="FF9900"/>
          </a:solidFill>
          <a:ln w="38100">
            <a:solidFill>
              <a:schemeClr val="tx1"/>
            </a:solidFill>
            <a:round/>
            <a:headEnd/>
            <a:tailEnd/>
          </a:ln>
        </p:spPr>
        <p:txBody>
          <a:bodyPr anchor="ctr" wrap="none"/>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pPr algn="ctr"/>
            <a:endParaRPr altLang="ja-JP" b="1" sz="2000" lang="en-US"/>
          </a:p>
        </p:txBody>
      </p:sp>
      <p:sp>
        <p:nvSpPr>
          <p:cNvPr id="1048602" name="Line 6"/>
          <p:cNvSpPr>
            <a:spLocks noChangeShapeType="1"/>
          </p:cNvSpPr>
          <p:nvPr/>
        </p:nvSpPr>
        <p:spPr bwMode="auto">
          <a:xfrm>
            <a:off x="5543614" y="1178687"/>
            <a:ext cx="0" cy="2063750"/>
          </a:xfrm>
          <a:prstGeom prst="line"/>
          <a:noFill/>
          <a:ln w="19050">
            <a:solidFill>
              <a:schemeClr val="tx1"/>
            </a:solidFill>
            <a:round/>
            <a:headEnd/>
            <a:tailEnd/>
          </a:ln>
        </p:spPr>
        <p:txBody>
          <a:bodyPr/>
          <a:p>
            <a:endParaRPr lang="en-US"/>
          </a:p>
        </p:txBody>
      </p:sp>
      <p:sp>
        <p:nvSpPr>
          <p:cNvPr id="1048603" name="Line 7"/>
          <p:cNvSpPr>
            <a:spLocks noChangeShapeType="1"/>
          </p:cNvSpPr>
          <p:nvPr/>
        </p:nvSpPr>
        <p:spPr bwMode="auto">
          <a:xfrm>
            <a:off x="4886390" y="1612075"/>
            <a:ext cx="657225" cy="0"/>
          </a:xfrm>
          <a:prstGeom prst="line"/>
          <a:noFill/>
          <a:ln w="19050">
            <a:solidFill>
              <a:schemeClr val="tx1"/>
            </a:solidFill>
            <a:round/>
            <a:headEnd/>
            <a:tailEnd/>
          </a:ln>
        </p:spPr>
        <p:txBody>
          <a:bodyPr/>
          <a:p>
            <a:endParaRPr lang="en-US"/>
          </a:p>
        </p:txBody>
      </p:sp>
      <p:sp>
        <p:nvSpPr>
          <p:cNvPr id="1048604" name="Line 8"/>
          <p:cNvSpPr>
            <a:spLocks noChangeShapeType="1"/>
          </p:cNvSpPr>
          <p:nvPr/>
        </p:nvSpPr>
        <p:spPr bwMode="auto">
          <a:xfrm>
            <a:off x="4886390" y="2548700"/>
            <a:ext cx="657225" cy="0"/>
          </a:xfrm>
          <a:prstGeom prst="line"/>
          <a:noFill/>
          <a:ln w="19050">
            <a:solidFill>
              <a:schemeClr val="tx1"/>
            </a:solidFill>
            <a:round/>
            <a:headEnd/>
            <a:tailEnd/>
          </a:ln>
        </p:spPr>
        <p:txBody>
          <a:bodyPr/>
          <a:p>
            <a:endParaRPr lang="en-US"/>
          </a:p>
        </p:txBody>
      </p:sp>
      <p:sp>
        <p:nvSpPr>
          <p:cNvPr id="1048605" name="Line 9"/>
          <p:cNvSpPr>
            <a:spLocks noChangeShapeType="1"/>
          </p:cNvSpPr>
          <p:nvPr/>
        </p:nvSpPr>
        <p:spPr bwMode="auto">
          <a:xfrm>
            <a:off x="4886390" y="2080387"/>
            <a:ext cx="657225" cy="0"/>
          </a:xfrm>
          <a:prstGeom prst="line"/>
          <a:noFill/>
          <a:ln w="19050">
            <a:solidFill>
              <a:schemeClr val="tx1"/>
            </a:solidFill>
            <a:round/>
            <a:headEnd/>
            <a:tailEnd/>
          </a:ln>
        </p:spPr>
        <p:txBody>
          <a:bodyPr/>
          <a:p>
            <a:endParaRPr lang="en-US"/>
          </a:p>
        </p:txBody>
      </p:sp>
      <p:sp>
        <p:nvSpPr>
          <p:cNvPr id="1048606" name="Line 10"/>
          <p:cNvSpPr>
            <a:spLocks noChangeShapeType="1"/>
          </p:cNvSpPr>
          <p:nvPr/>
        </p:nvSpPr>
        <p:spPr bwMode="auto">
          <a:xfrm>
            <a:off x="6667564" y="1612076"/>
            <a:ext cx="0" cy="1500187"/>
          </a:xfrm>
          <a:prstGeom prst="line"/>
          <a:noFill/>
          <a:ln w="19050">
            <a:solidFill>
              <a:schemeClr val="tx1"/>
            </a:solidFill>
            <a:round/>
            <a:headEnd/>
            <a:tailEnd/>
          </a:ln>
        </p:spPr>
        <p:txBody>
          <a:bodyPr/>
          <a:p>
            <a:endParaRPr lang="en-US"/>
          </a:p>
        </p:txBody>
      </p:sp>
      <p:sp>
        <p:nvSpPr>
          <p:cNvPr id="1048607" name="Line 11"/>
          <p:cNvSpPr>
            <a:spLocks noChangeShapeType="1"/>
          </p:cNvSpPr>
          <p:nvPr/>
        </p:nvSpPr>
        <p:spPr bwMode="auto">
          <a:xfrm>
            <a:off x="6667565" y="1624775"/>
            <a:ext cx="657225" cy="0"/>
          </a:xfrm>
          <a:prstGeom prst="line"/>
          <a:noFill/>
          <a:ln w="19050">
            <a:solidFill>
              <a:schemeClr val="tx1"/>
            </a:solidFill>
            <a:round/>
            <a:headEnd/>
            <a:tailEnd/>
          </a:ln>
        </p:spPr>
        <p:txBody>
          <a:bodyPr/>
          <a:p>
            <a:endParaRPr lang="en-US"/>
          </a:p>
        </p:txBody>
      </p:sp>
      <p:sp>
        <p:nvSpPr>
          <p:cNvPr id="1048608" name="Line 12"/>
          <p:cNvSpPr>
            <a:spLocks noChangeShapeType="1"/>
          </p:cNvSpPr>
          <p:nvPr/>
        </p:nvSpPr>
        <p:spPr bwMode="auto">
          <a:xfrm>
            <a:off x="6667565" y="2548700"/>
            <a:ext cx="657225" cy="0"/>
          </a:xfrm>
          <a:prstGeom prst="line"/>
          <a:noFill/>
          <a:ln w="19050">
            <a:solidFill>
              <a:schemeClr val="tx1"/>
            </a:solidFill>
            <a:round/>
            <a:headEnd/>
            <a:tailEnd/>
          </a:ln>
        </p:spPr>
        <p:txBody>
          <a:bodyPr/>
          <a:p>
            <a:endParaRPr lang="en-US"/>
          </a:p>
        </p:txBody>
      </p:sp>
      <p:sp>
        <p:nvSpPr>
          <p:cNvPr id="1048609" name="Line 13"/>
          <p:cNvSpPr>
            <a:spLocks noChangeShapeType="1"/>
          </p:cNvSpPr>
          <p:nvPr/>
        </p:nvSpPr>
        <p:spPr bwMode="auto">
          <a:xfrm>
            <a:off x="6667565" y="2080387"/>
            <a:ext cx="657225" cy="0"/>
          </a:xfrm>
          <a:prstGeom prst="line"/>
          <a:noFill/>
          <a:ln w="19050">
            <a:solidFill>
              <a:schemeClr val="tx1"/>
            </a:solidFill>
            <a:round/>
            <a:headEnd/>
            <a:tailEnd/>
          </a:ln>
        </p:spPr>
        <p:txBody>
          <a:bodyPr/>
          <a:p>
            <a:endParaRPr lang="en-US"/>
          </a:p>
        </p:txBody>
      </p:sp>
      <p:pic>
        <p:nvPicPr>
          <p:cNvPr id="2097157" name="Picture 14"/>
          <p:cNvPicPr>
            <a:picLocks noChangeAspect="1" noChangeArrowheads="1"/>
          </p:cNvPicPr>
          <p:nvPr/>
        </p:nvPicPr>
        <p:blipFill>
          <a:blip xmlns:r="http://schemas.openxmlformats.org/officeDocument/2006/relationships" r:embed="rId2" cstate="print"/>
          <a:srcRect/>
          <a:stretch>
            <a:fillRect/>
          </a:stretch>
        </p:blipFill>
        <p:spPr bwMode="auto">
          <a:xfrm>
            <a:off x="1179576" y="1658112"/>
            <a:ext cx="1524000" cy="1016000"/>
          </a:xfrm>
          <a:prstGeom prst="rect"/>
          <a:noFill/>
          <a:ln>
            <a:noFill/>
          </a:ln>
        </p:spPr>
      </p:pic>
      <p:sp>
        <p:nvSpPr>
          <p:cNvPr id="1048610" name="AutoShape 15"/>
          <p:cNvSpPr>
            <a:spLocks noChangeArrowheads="1"/>
          </p:cNvSpPr>
          <p:nvPr/>
        </p:nvSpPr>
        <p:spPr bwMode="auto">
          <a:xfrm>
            <a:off x="2932176" y="1048512"/>
            <a:ext cx="2209800" cy="685800"/>
          </a:xfrm>
          <a:prstGeom prst="rightArrow">
            <a:avLst>
              <a:gd name="adj1" fmla="val 50000"/>
              <a:gd name="adj2" fmla="val 80556"/>
            </a:avLst>
          </a:prstGeom>
          <a:solidFill>
            <a:schemeClr val="bg1"/>
          </a:solidFill>
          <a:ln w="9525">
            <a:solidFill>
              <a:schemeClr val="tx1"/>
            </a:solidFill>
            <a:miter lim="800000"/>
            <a:headEnd/>
            <a:tailEnd/>
          </a:ln>
        </p:spPr>
        <p:txBody>
          <a:bodyPr anchor="ctr" wrap="none"/>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pPr algn="ctr"/>
            <a:r>
              <a:rPr altLang="ja-JP" b="1" lang="en-US"/>
              <a:t>Data input</a:t>
            </a:r>
          </a:p>
        </p:txBody>
      </p:sp>
      <p:sp>
        <p:nvSpPr>
          <p:cNvPr id="1048611" name="AutoShape 16"/>
          <p:cNvSpPr>
            <a:spLocks noChangeArrowheads="1"/>
          </p:cNvSpPr>
          <p:nvPr/>
        </p:nvSpPr>
        <p:spPr bwMode="auto">
          <a:xfrm flipH="1">
            <a:off x="2779776" y="1734312"/>
            <a:ext cx="2209800" cy="685800"/>
          </a:xfrm>
          <a:prstGeom prst="rightArrow">
            <a:avLst>
              <a:gd name="adj1" fmla="val 50000"/>
              <a:gd name="adj2" fmla="val 80556"/>
            </a:avLst>
          </a:prstGeom>
          <a:solidFill>
            <a:schemeClr val="bg1"/>
          </a:solidFill>
          <a:ln w="9525">
            <a:solidFill>
              <a:schemeClr val="tx1"/>
            </a:solidFill>
            <a:miter lim="800000"/>
            <a:headEnd/>
            <a:tailEnd/>
          </a:ln>
        </p:spPr>
        <p:txBody>
          <a:bodyPr anchor="ctr" wrap="none"/>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pPr algn="ctr"/>
            <a:r>
              <a:rPr altLang="ja-JP" b="1" lang="en-US"/>
              <a:t>Data output</a:t>
            </a:r>
          </a:p>
        </p:txBody>
      </p:sp>
      <p:sp>
        <p:nvSpPr>
          <p:cNvPr id="1048612" name="Text Box 17"/>
          <p:cNvSpPr txBox="1">
            <a:spLocks noChangeArrowheads="1"/>
          </p:cNvSpPr>
          <p:nvPr/>
        </p:nvSpPr>
        <p:spPr bwMode="auto">
          <a:xfrm>
            <a:off x="1255776" y="1277113"/>
            <a:ext cx="1295400" cy="396875"/>
          </a:xfrm>
          <a:prstGeom prst="rect"/>
          <a:noFill/>
          <a:ln>
            <a:noFill/>
          </a:ln>
        </p:spPr>
        <p:txBody>
          <a:bodyPr>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pPr algn="ctr">
              <a:spcBef>
                <a:spcPct val="50000"/>
              </a:spcBef>
            </a:pPr>
            <a:r>
              <a:rPr altLang="ja-JP" b="1" sz="2000" lang="en-US"/>
              <a:t>Terminal</a:t>
            </a:r>
          </a:p>
        </p:txBody>
      </p:sp>
      <p:sp>
        <p:nvSpPr>
          <p:cNvPr id="1048613" name="Text Box 18"/>
          <p:cNvSpPr txBox="1">
            <a:spLocks noChangeArrowheads="1"/>
          </p:cNvSpPr>
          <p:nvPr/>
        </p:nvSpPr>
        <p:spPr bwMode="auto">
          <a:xfrm>
            <a:off x="5446776" y="1337438"/>
            <a:ext cx="1295400" cy="396875"/>
          </a:xfrm>
          <a:prstGeom prst="rect"/>
          <a:noFill/>
          <a:ln>
            <a:noFill/>
          </a:ln>
        </p:spPr>
        <p:txBody>
          <a:bodyPr>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pPr algn="ctr">
              <a:spcBef>
                <a:spcPct val="50000"/>
              </a:spcBef>
            </a:pPr>
            <a:r>
              <a:rPr altLang="ja-JP" b="1" sz="2000" lang="en-US"/>
              <a:t>IC chip</a:t>
            </a:r>
          </a:p>
        </p:txBody>
      </p:sp>
      <p:sp>
        <p:nvSpPr>
          <p:cNvPr id="1048614" name="AutoShape 19"/>
          <p:cNvSpPr>
            <a:spLocks noChangeArrowheads="1"/>
          </p:cNvSpPr>
          <p:nvPr/>
        </p:nvSpPr>
        <p:spPr bwMode="auto">
          <a:xfrm>
            <a:off x="2932176" y="2420112"/>
            <a:ext cx="2209800" cy="685800"/>
          </a:xfrm>
          <a:prstGeom prst="rightArrow">
            <a:avLst>
              <a:gd name="adj1" fmla="val 50000"/>
              <a:gd name="adj2" fmla="val 80556"/>
            </a:avLst>
          </a:prstGeom>
          <a:solidFill>
            <a:schemeClr val="accent2">
              <a:lumMod val="40000"/>
              <a:lumOff val="60000"/>
            </a:schemeClr>
          </a:solidFill>
          <a:ln w="9525">
            <a:noFill/>
            <a:miter lim="800000"/>
            <a:headEnd/>
            <a:tailEnd/>
          </a:ln>
        </p:spPr>
        <p:txBody>
          <a:bodyPr anchor="ctr" wrap="none"/>
          <a:p>
            <a:pPr algn="ctr" eaLnBrk="0" hangingPunct="0"/>
            <a:r>
              <a:rPr altLang="ja-JP" b="1" lang="en-US">
                <a:solidFill>
                  <a:srgbClr val="9B4C37"/>
                </a:solidFill>
                <a:ea typeface="ＭＳ Ｐゴシック" pitchFamily="34" charset="-128"/>
              </a:rPr>
              <a:t>Power supply</a:t>
            </a:r>
          </a:p>
        </p:txBody>
      </p:sp>
      <p:sp>
        <p:nvSpPr>
          <p:cNvPr id="1048615" name="Text Box 20"/>
          <p:cNvSpPr txBox="1">
            <a:spLocks noChangeArrowheads="1"/>
          </p:cNvSpPr>
          <p:nvPr/>
        </p:nvSpPr>
        <p:spPr bwMode="auto">
          <a:xfrm>
            <a:off x="5675376" y="2315338"/>
            <a:ext cx="914400" cy="214313"/>
          </a:xfrm>
          <a:prstGeom prst="rect"/>
          <a:solidFill>
            <a:schemeClr val="bg1"/>
          </a:solidFill>
          <a:ln>
            <a:noFill/>
          </a:ln>
        </p:spPr>
        <p:txBody>
          <a:bodyPr>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pPr>
              <a:spcBef>
                <a:spcPct val="50000"/>
              </a:spcBef>
            </a:pPr>
            <a:r>
              <a:rPr altLang="ja-JP" sz="800" lang="en-US"/>
              <a:t>00111…</a:t>
            </a:r>
          </a:p>
        </p:txBody>
      </p:sp>
      <p:grpSp>
        <p:nvGrpSpPr>
          <p:cNvPr id="46" name="Group 21"/>
          <p:cNvGrpSpPr/>
          <p:nvPr/>
        </p:nvGrpSpPr>
        <p:grpSpPr bwMode="auto">
          <a:xfrm>
            <a:off x="1774890" y="2924937"/>
            <a:ext cx="5500687" cy="1155700"/>
            <a:chOff x="1239" y="1912"/>
            <a:chExt cx="3465" cy="728"/>
          </a:xfrm>
        </p:grpSpPr>
        <p:sp>
          <p:nvSpPr>
            <p:cNvPr id="1048616" name="Line 22"/>
            <p:cNvSpPr>
              <a:spLocks noChangeShapeType="1"/>
            </p:cNvSpPr>
            <p:nvPr/>
          </p:nvSpPr>
          <p:spPr bwMode="auto">
            <a:xfrm>
              <a:off x="2448" y="1912"/>
              <a:ext cx="192" cy="728"/>
            </a:xfrm>
            <a:prstGeom prst="line"/>
            <a:noFill/>
            <a:ln w="76200">
              <a:solidFill>
                <a:schemeClr val="tx2">
                  <a:lumMod val="60000"/>
                  <a:lumOff val="40000"/>
                </a:schemeClr>
              </a:solidFill>
              <a:prstDash val="sysDot"/>
              <a:round/>
              <a:headEnd/>
              <a:tailEnd type="triangle" w="med" len="sm"/>
            </a:ln>
          </p:spPr>
          <p:txBody>
            <a:bodyPr/>
            <a:p>
              <a:endParaRPr lang="en-US">
                <a:ea typeface="ＭＳ Ｐゴシック" pitchFamily="34" charset="-128"/>
              </a:endParaRPr>
            </a:p>
          </p:txBody>
        </p:sp>
        <p:sp>
          <p:nvSpPr>
            <p:cNvPr id="1048617" name="Text Box 23"/>
            <p:cNvSpPr txBox="1">
              <a:spLocks noChangeArrowheads="1"/>
            </p:cNvSpPr>
            <p:nvPr/>
          </p:nvSpPr>
          <p:spPr bwMode="auto">
            <a:xfrm>
              <a:off x="1239" y="2102"/>
              <a:ext cx="1353" cy="442"/>
            </a:xfrm>
            <a:prstGeom prst="rect"/>
            <a:noFill/>
            <a:ln>
              <a:noFill/>
            </a:ln>
          </p:spPr>
          <p:txBody>
            <a:bodyPr>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pPr algn="ctr"/>
              <a:r>
                <a:rPr altLang="ja-JP" b="1" sz="2000" lang="en-US">
                  <a:solidFill>
                    <a:srgbClr val="9B4C37"/>
                  </a:solidFill>
                </a:rPr>
                <a:t>Measure power consumption</a:t>
              </a:r>
            </a:p>
          </p:txBody>
        </p:sp>
        <p:sp>
          <p:nvSpPr>
            <p:cNvPr id="1048618" name="Text Box 24"/>
            <p:cNvSpPr txBox="1">
              <a:spLocks noChangeArrowheads="1"/>
            </p:cNvSpPr>
            <p:nvPr/>
          </p:nvSpPr>
          <p:spPr bwMode="auto">
            <a:xfrm>
              <a:off x="2592" y="2112"/>
              <a:ext cx="2112" cy="442"/>
            </a:xfrm>
            <a:prstGeom prst="rect"/>
            <a:noFill/>
            <a:ln>
              <a:noFill/>
            </a:ln>
          </p:spPr>
          <p:txBody>
            <a:bodyPr>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pPr algn="ctr"/>
              <a:r>
                <a:rPr altLang="ja-JP" b="1" sz="2000" lang="en-US">
                  <a:solidFill>
                    <a:srgbClr val="9B4C37"/>
                  </a:solidFill>
                </a:rPr>
                <a:t>Guess secret information stored on IC chip memory</a:t>
              </a:r>
            </a:p>
          </p:txBody>
        </p:sp>
      </p:grpSp>
      <p:sp>
        <p:nvSpPr>
          <p:cNvPr id="1048619" name="Text Box 25"/>
          <p:cNvSpPr txBox="1">
            <a:spLocks noChangeArrowheads="1"/>
          </p:cNvSpPr>
          <p:nvPr/>
        </p:nvSpPr>
        <p:spPr bwMode="auto">
          <a:xfrm>
            <a:off x="3008376" y="5433187"/>
            <a:ext cx="5638800" cy="476250"/>
          </a:xfrm>
          <a:prstGeom prst="rect"/>
          <a:solidFill>
            <a:schemeClr val="bg1"/>
          </a:solidFill>
          <a:ln w="19050">
            <a:solidFill>
              <a:schemeClr val="tx1"/>
            </a:solidFill>
            <a:miter lim="800000"/>
            <a:headEnd/>
            <a:tailEnd/>
          </a:ln>
        </p:spPr>
        <p:txBody>
          <a:bodyPr bIns="46800" lIns="90000" rIns="90000" tIns="46800">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pPr eaLnBrk="1" hangingPunct="1">
              <a:spcBef>
                <a:spcPct val="50000"/>
              </a:spcBef>
            </a:pPr>
            <a:r>
              <a:rPr altLang="ja-JP" sz="2400" kumimoji="1" lang="en-US">
                <a:latin typeface="Impact" charset="0"/>
                <a:ea typeface="HGPSoeiKakugothicUB" charset="-128"/>
              </a:rPr>
              <a:t>           </a:t>
            </a:r>
            <a:r>
              <a:rPr altLang="ja-JP" sz="2400" kumimoji="1" lang="en-US">
                <a:solidFill>
                  <a:srgbClr val="0066FF"/>
                </a:solidFill>
                <a:latin typeface="Impact" charset="0"/>
                <a:ea typeface="HGPSoeiKakugothicUB" charset="-128"/>
              </a:rPr>
              <a:t>     </a:t>
            </a:r>
            <a:endParaRPr altLang="ja-JP" sz="2400" kumimoji="1" lang="en-US">
              <a:latin typeface="Impact" charset="0"/>
            </a:endParaRPr>
          </a:p>
        </p:txBody>
      </p:sp>
      <p:sp>
        <p:nvSpPr>
          <p:cNvPr id="1048620" name="Line 26"/>
          <p:cNvSpPr>
            <a:spLocks noChangeShapeType="1"/>
          </p:cNvSpPr>
          <p:nvPr/>
        </p:nvSpPr>
        <p:spPr bwMode="auto">
          <a:xfrm>
            <a:off x="3389376" y="4004437"/>
            <a:ext cx="0" cy="2057400"/>
          </a:xfrm>
          <a:prstGeom prst="line"/>
          <a:noFill/>
          <a:ln w="19050">
            <a:solidFill>
              <a:srgbClr val="9B4C37"/>
            </a:solidFill>
            <a:round/>
            <a:headEnd/>
            <a:tailEnd/>
          </a:ln>
        </p:spPr>
        <p:txBody>
          <a:bodyPr bIns="46800" lIns="90000" rIns="90000" tIns="46800">
            <a:spAutoFit/>
          </a:bodyPr>
          <a:p>
            <a:endParaRPr lang="en-US"/>
          </a:p>
        </p:txBody>
      </p:sp>
      <p:sp>
        <p:nvSpPr>
          <p:cNvPr id="1048621" name="Line 27"/>
          <p:cNvSpPr>
            <a:spLocks noChangeShapeType="1"/>
          </p:cNvSpPr>
          <p:nvPr/>
        </p:nvSpPr>
        <p:spPr bwMode="auto">
          <a:xfrm>
            <a:off x="3998976" y="3928237"/>
            <a:ext cx="0" cy="2133600"/>
          </a:xfrm>
          <a:prstGeom prst="line"/>
          <a:noFill/>
          <a:ln w="19050">
            <a:solidFill>
              <a:srgbClr val="9B4C37"/>
            </a:solidFill>
            <a:round/>
            <a:headEnd/>
            <a:tailEnd/>
          </a:ln>
        </p:spPr>
        <p:txBody>
          <a:bodyPr bIns="46800" lIns="90000" rIns="90000" tIns="46800">
            <a:spAutoFit/>
          </a:bodyPr>
          <a:p>
            <a:endParaRPr lang="en-US"/>
          </a:p>
        </p:txBody>
      </p:sp>
      <p:sp>
        <p:nvSpPr>
          <p:cNvPr id="1048622" name="Line 28"/>
          <p:cNvSpPr>
            <a:spLocks noChangeShapeType="1"/>
          </p:cNvSpPr>
          <p:nvPr/>
        </p:nvSpPr>
        <p:spPr bwMode="auto">
          <a:xfrm>
            <a:off x="4546664" y="3928237"/>
            <a:ext cx="0" cy="2133600"/>
          </a:xfrm>
          <a:prstGeom prst="line"/>
          <a:noFill/>
          <a:ln w="19050">
            <a:solidFill>
              <a:srgbClr val="9B4C37"/>
            </a:solidFill>
            <a:round/>
            <a:headEnd/>
            <a:tailEnd/>
          </a:ln>
        </p:spPr>
        <p:txBody>
          <a:bodyPr bIns="46800" lIns="90000" rIns="90000" tIns="46800">
            <a:spAutoFit/>
          </a:bodyPr>
          <a:p>
            <a:endParaRPr lang="en-US"/>
          </a:p>
        </p:txBody>
      </p:sp>
      <p:sp>
        <p:nvSpPr>
          <p:cNvPr id="1048623" name="Line 29"/>
          <p:cNvSpPr>
            <a:spLocks noChangeShapeType="1"/>
          </p:cNvSpPr>
          <p:nvPr/>
        </p:nvSpPr>
        <p:spPr bwMode="auto">
          <a:xfrm>
            <a:off x="6970776" y="3928237"/>
            <a:ext cx="0" cy="2133600"/>
          </a:xfrm>
          <a:prstGeom prst="line"/>
          <a:noFill/>
          <a:ln w="19050">
            <a:solidFill>
              <a:srgbClr val="9B4C37"/>
            </a:solidFill>
            <a:round/>
            <a:headEnd/>
            <a:tailEnd/>
          </a:ln>
        </p:spPr>
        <p:txBody>
          <a:bodyPr bIns="46800" lIns="90000" rIns="90000" tIns="46800">
            <a:spAutoFit/>
          </a:bodyPr>
          <a:p>
            <a:endParaRPr lang="en-US"/>
          </a:p>
        </p:txBody>
      </p:sp>
      <p:sp>
        <p:nvSpPr>
          <p:cNvPr id="1048624" name="Line 30"/>
          <p:cNvSpPr>
            <a:spLocks noChangeShapeType="1"/>
          </p:cNvSpPr>
          <p:nvPr/>
        </p:nvSpPr>
        <p:spPr bwMode="auto">
          <a:xfrm>
            <a:off x="8201089" y="3928237"/>
            <a:ext cx="0" cy="2133600"/>
          </a:xfrm>
          <a:prstGeom prst="line"/>
          <a:noFill/>
          <a:ln w="19050">
            <a:solidFill>
              <a:srgbClr val="9B4C37"/>
            </a:solidFill>
            <a:round/>
            <a:headEnd/>
            <a:tailEnd/>
          </a:ln>
        </p:spPr>
        <p:txBody>
          <a:bodyPr bIns="46800" lIns="90000" rIns="90000" tIns="46800">
            <a:spAutoFit/>
          </a:bodyPr>
          <a:p>
            <a:endParaRPr lang="en-US"/>
          </a:p>
        </p:txBody>
      </p:sp>
      <p:grpSp>
        <p:nvGrpSpPr>
          <p:cNvPr id="47" name="Group 31"/>
          <p:cNvGrpSpPr/>
          <p:nvPr/>
        </p:nvGrpSpPr>
        <p:grpSpPr bwMode="auto">
          <a:xfrm>
            <a:off x="3465576" y="4995037"/>
            <a:ext cx="325438" cy="895350"/>
            <a:chOff x="2400" y="3216"/>
            <a:chExt cx="205" cy="564"/>
          </a:xfrm>
        </p:grpSpPr>
        <p:sp>
          <p:nvSpPr>
            <p:cNvPr id="1048625" name="Text Box 32"/>
            <p:cNvSpPr txBox="1">
              <a:spLocks noChangeArrowheads="1"/>
            </p:cNvSpPr>
            <p:nvPr/>
          </p:nvSpPr>
          <p:spPr bwMode="auto">
            <a:xfrm>
              <a:off x="2400" y="3530"/>
              <a:ext cx="205" cy="250"/>
            </a:xfrm>
            <a:prstGeom prst="rect"/>
            <a:noFill/>
            <a:ln>
              <a:noFill/>
            </a:ln>
          </p:spPr>
          <p:txBody>
            <a:bodyPr wrap="none">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r>
                <a:rPr altLang="ja-JP" b="1" sz="2000" lang="en-US"/>
                <a:t>0</a:t>
              </a:r>
            </a:p>
          </p:txBody>
        </p:sp>
        <p:sp>
          <p:nvSpPr>
            <p:cNvPr id="1048626" name="Line 33"/>
            <p:cNvSpPr>
              <a:spLocks noChangeShapeType="1"/>
            </p:cNvSpPr>
            <p:nvPr/>
          </p:nvSpPr>
          <p:spPr bwMode="auto">
            <a:xfrm>
              <a:off x="2496" y="3216"/>
              <a:ext cx="0" cy="288"/>
            </a:xfrm>
            <a:prstGeom prst="line"/>
            <a:noFill/>
            <a:ln w="76200">
              <a:solidFill>
                <a:srgbClr val="9B4C37"/>
              </a:solidFill>
              <a:prstDash val="sysDot"/>
              <a:round/>
              <a:headEnd/>
              <a:tailEnd type="triangle" w="med" len="sm"/>
            </a:ln>
          </p:spPr>
          <p:txBody>
            <a:bodyPr/>
            <a:p>
              <a:endParaRPr lang="en-US"/>
            </a:p>
          </p:txBody>
        </p:sp>
      </p:grpSp>
      <p:grpSp>
        <p:nvGrpSpPr>
          <p:cNvPr id="48" name="Group 34"/>
          <p:cNvGrpSpPr/>
          <p:nvPr/>
        </p:nvGrpSpPr>
        <p:grpSpPr bwMode="auto">
          <a:xfrm>
            <a:off x="4968940" y="4995037"/>
            <a:ext cx="325437" cy="895350"/>
            <a:chOff x="3059" y="3216"/>
            <a:chExt cx="205" cy="564"/>
          </a:xfrm>
        </p:grpSpPr>
        <p:sp>
          <p:nvSpPr>
            <p:cNvPr id="1048627" name="Text Box 35"/>
            <p:cNvSpPr txBox="1">
              <a:spLocks noChangeArrowheads="1"/>
            </p:cNvSpPr>
            <p:nvPr/>
          </p:nvSpPr>
          <p:spPr bwMode="auto">
            <a:xfrm>
              <a:off x="3059" y="3530"/>
              <a:ext cx="205" cy="250"/>
            </a:xfrm>
            <a:prstGeom prst="rect"/>
            <a:noFill/>
            <a:ln>
              <a:noFill/>
            </a:ln>
          </p:spPr>
          <p:txBody>
            <a:bodyPr wrap="none">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r>
                <a:rPr altLang="ja-JP" b="1" sz="2000" lang="en-US"/>
                <a:t>1</a:t>
              </a:r>
            </a:p>
          </p:txBody>
        </p:sp>
        <p:sp>
          <p:nvSpPr>
            <p:cNvPr id="1048628" name="Line 36"/>
            <p:cNvSpPr>
              <a:spLocks noChangeShapeType="1"/>
            </p:cNvSpPr>
            <p:nvPr/>
          </p:nvSpPr>
          <p:spPr bwMode="auto">
            <a:xfrm>
              <a:off x="3168" y="3216"/>
              <a:ext cx="0" cy="288"/>
            </a:xfrm>
            <a:prstGeom prst="line"/>
            <a:noFill/>
            <a:ln w="76200">
              <a:solidFill>
                <a:srgbClr val="9B4C37"/>
              </a:solidFill>
              <a:prstDash val="sysDot"/>
              <a:round/>
              <a:headEnd/>
              <a:tailEnd type="triangle" w="med" len="sm"/>
            </a:ln>
          </p:spPr>
          <p:txBody>
            <a:bodyPr/>
            <a:p>
              <a:endParaRPr lang="en-US"/>
            </a:p>
          </p:txBody>
        </p:sp>
      </p:grpSp>
      <p:grpSp>
        <p:nvGrpSpPr>
          <p:cNvPr id="49" name="Group 37"/>
          <p:cNvGrpSpPr/>
          <p:nvPr/>
        </p:nvGrpSpPr>
        <p:grpSpPr bwMode="auto">
          <a:xfrm>
            <a:off x="6111940" y="4995037"/>
            <a:ext cx="325437" cy="895350"/>
            <a:chOff x="3683" y="3216"/>
            <a:chExt cx="205" cy="564"/>
          </a:xfrm>
        </p:grpSpPr>
        <p:sp>
          <p:nvSpPr>
            <p:cNvPr id="1048629" name="Text Box 38"/>
            <p:cNvSpPr txBox="1">
              <a:spLocks noChangeArrowheads="1"/>
            </p:cNvSpPr>
            <p:nvPr/>
          </p:nvSpPr>
          <p:spPr bwMode="auto">
            <a:xfrm>
              <a:off x="3683" y="3530"/>
              <a:ext cx="205" cy="250"/>
            </a:xfrm>
            <a:prstGeom prst="rect"/>
            <a:noFill/>
            <a:ln>
              <a:noFill/>
            </a:ln>
          </p:spPr>
          <p:txBody>
            <a:bodyPr wrap="none">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r>
                <a:rPr altLang="ja-JP" b="1" sz="2000" lang="en-US"/>
                <a:t>1</a:t>
              </a:r>
            </a:p>
          </p:txBody>
        </p:sp>
        <p:sp>
          <p:nvSpPr>
            <p:cNvPr id="1048630" name="Line 39"/>
            <p:cNvSpPr>
              <a:spLocks noChangeShapeType="1"/>
            </p:cNvSpPr>
            <p:nvPr/>
          </p:nvSpPr>
          <p:spPr bwMode="auto">
            <a:xfrm>
              <a:off x="3792" y="3216"/>
              <a:ext cx="0" cy="288"/>
            </a:xfrm>
            <a:prstGeom prst="line"/>
            <a:noFill/>
            <a:ln w="76200">
              <a:solidFill>
                <a:srgbClr val="9B4C37"/>
              </a:solidFill>
              <a:prstDash val="sysDot"/>
              <a:round/>
              <a:headEnd/>
              <a:tailEnd type="triangle" w="med" len="sm"/>
            </a:ln>
          </p:spPr>
          <p:txBody>
            <a:bodyPr/>
            <a:p>
              <a:endParaRPr lang="en-US"/>
            </a:p>
          </p:txBody>
        </p:sp>
      </p:grpSp>
      <p:grpSp>
        <p:nvGrpSpPr>
          <p:cNvPr id="50" name="Group 40"/>
          <p:cNvGrpSpPr/>
          <p:nvPr/>
        </p:nvGrpSpPr>
        <p:grpSpPr bwMode="auto">
          <a:xfrm>
            <a:off x="7407340" y="4995037"/>
            <a:ext cx="325437" cy="895350"/>
            <a:chOff x="4464" y="3216"/>
            <a:chExt cx="205" cy="564"/>
          </a:xfrm>
        </p:grpSpPr>
        <p:sp>
          <p:nvSpPr>
            <p:cNvPr id="1048631" name="Text Box 41"/>
            <p:cNvSpPr txBox="1">
              <a:spLocks noChangeArrowheads="1"/>
            </p:cNvSpPr>
            <p:nvPr/>
          </p:nvSpPr>
          <p:spPr bwMode="auto">
            <a:xfrm>
              <a:off x="4464" y="3530"/>
              <a:ext cx="205" cy="250"/>
            </a:xfrm>
            <a:prstGeom prst="rect"/>
            <a:noFill/>
            <a:ln>
              <a:noFill/>
            </a:ln>
          </p:spPr>
          <p:txBody>
            <a:bodyPr wrap="none">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r>
                <a:rPr altLang="ja-JP" b="1" sz="2000" lang="en-US"/>
                <a:t>1</a:t>
              </a:r>
            </a:p>
          </p:txBody>
        </p:sp>
        <p:sp>
          <p:nvSpPr>
            <p:cNvPr id="1048632" name="Line 42"/>
            <p:cNvSpPr>
              <a:spLocks noChangeShapeType="1"/>
            </p:cNvSpPr>
            <p:nvPr/>
          </p:nvSpPr>
          <p:spPr bwMode="auto">
            <a:xfrm>
              <a:off x="4560" y="3216"/>
              <a:ext cx="0" cy="288"/>
            </a:xfrm>
            <a:prstGeom prst="line"/>
            <a:noFill/>
            <a:ln>
              <a:noFill/>
            </a:ln>
          </p:spPr>
          <p:txBody>
            <a:bodyPr/>
            <a:p>
              <a:endParaRPr lang="en-US"/>
            </a:p>
          </p:txBody>
        </p:sp>
      </p:grpSp>
      <p:sp>
        <p:nvSpPr>
          <p:cNvPr id="1048633" name="Text Box 43"/>
          <p:cNvSpPr txBox="1">
            <a:spLocks noChangeArrowheads="1"/>
          </p:cNvSpPr>
          <p:nvPr/>
        </p:nvSpPr>
        <p:spPr bwMode="auto">
          <a:xfrm>
            <a:off x="722376" y="5315712"/>
            <a:ext cx="2209800" cy="400110"/>
          </a:xfrm>
          <a:prstGeom prst="rect"/>
          <a:solidFill>
            <a:schemeClr val="accent2">
              <a:lumMod val="60000"/>
              <a:lumOff val="40000"/>
            </a:schemeClr>
          </a:solidFill>
          <a:ln w="9525">
            <a:solidFill>
              <a:schemeClr val="accent2">
                <a:lumMod val="75000"/>
              </a:schemeClr>
            </a:solidFill>
            <a:miter lim="800000"/>
            <a:headEnd/>
            <a:tailEnd/>
          </a:ln>
          <a:effectLst>
            <a:softEdge rad="63500"/>
          </a:effectLst>
        </p:spPr>
        <p:txBody>
          <a:bodyPr>
            <a:spAutoFit/>
          </a:bodyPr>
          <a:p>
            <a:pPr algn="ctr" eaLnBrk="0" hangingPunct="0">
              <a:spcBef>
                <a:spcPct val="50000"/>
              </a:spcBef>
            </a:pPr>
            <a:r>
              <a:rPr altLang="ja-JP" b="1" dirty="0" sz="2000" lang="en-US">
                <a:solidFill>
                  <a:schemeClr val="tx2"/>
                </a:solidFill>
                <a:ea typeface="ＭＳ Ｐゴシック" pitchFamily="34" charset="-128"/>
              </a:rPr>
              <a:t>Secret information</a:t>
            </a:r>
          </a:p>
        </p:txBody>
      </p:sp>
      <p:sp>
        <p:nvSpPr>
          <p:cNvPr id="1048634" name="Lock"/>
          <p:cNvSpPr>
            <a:spLocks noEditPoints="1" noChangeArrowheads="1"/>
          </p:cNvSpPr>
          <p:nvPr/>
        </p:nvSpPr>
        <p:spPr bwMode="auto">
          <a:xfrm>
            <a:off x="6257990" y="2251837"/>
            <a:ext cx="788987" cy="99060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744 w 21600"/>
              <a:gd name="T13" fmla="*/ 9904 h 21600"/>
              <a:gd name="T14" fmla="*/ 21134 w 21600"/>
              <a:gd name="T15" fmla="*/ 15335 h 21600"/>
            </a:gdLst>
            <a:ahLst/>
            <a:cxnLst>
              <a:cxn ang="T8">
                <a:pos x="T0" y="T1"/>
              </a:cxn>
              <a:cxn ang="T9">
                <a:pos x="T2" y="T3"/>
              </a:cxn>
              <a:cxn ang="T10">
                <a:pos x="T4" y="T5"/>
              </a:cxn>
              <a:cxn ang="T11">
                <a:pos x="T6" y="T7"/>
              </a:cxn>
            </a:cxnLst>
            <a:rect l="T12" t="T13" r="T14" b="T15"/>
            <a:pathLst>
              <a:path w="21600" h="21600" extrusionOk="0">
                <a:moveTo>
                  <a:pt x="93" y="9606"/>
                </a:moveTo>
                <a:lnTo>
                  <a:pt x="2048" y="9606"/>
                </a:lnTo>
                <a:lnTo>
                  <a:pt x="2048" y="4713"/>
                </a:lnTo>
                <a:lnTo>
                  <a:pt x="2420" y="3818"/>
                </a:lnTo>
                <a:lnTo>
                  <a:pt x="2979" y="3028"/>
                </a:lnTo>
                <a:lnTo>
                  <a:pt x="3537" y="2446"/>
                </a:lnTo>
                <a:lnTo>
                  <a:pt x="3956" y="1998"/>
                </a:lnTo>
                <a:lnTo>
                  <a:pt x="4492" y="1581"/>
                </a:lnTo>
                <a:lnTo>
                  <a:pt x="5143" y="1238"/>
                </a:lnTo>
                <a:lnTo>
                  <a:pt x="5912" y="880"/>
                </a:lnTo>
                <a:lnTo>
                  <a:pt x="6587" y="641"/>
                </a:lnTo>
                <a:lnTo>
                  <a:pt x="7518" y="372"/>
                </a:lnTo>
                <a:lnTo>
                  <a:pt x="8425" y="208"/>
                </a:lnTo>
                <a:lnTo>
                  <a:pt x="9496" y="59"/>
                </a:lnTo>
                <a:lnTo>
                  <a:pt x="10637" y="14"/>
                </a:lnTo>
                <a:lnTo>
                  <a:pt x="11614" y="59"/>
                </a:lnTo>
                <a:lnTo>
                  <a:pt x="12382" y="119"/>
                </a:lnTo>
                <a:lnTo>
                  <a:pt x="13034" y="253"/>
                </a:lnTo>
                <a:lnTo>
                  <a:pt x="13779" y="417"/>
                </a:lnTo>
                <a:lnTo>
                  <a:pt x="14500" y="611"/>
                </a:lnTo>
                <a:lnTo>
                  <a:pt x="14733" y="686"/>
                </a:lnTo>
                <a:lnTo>
                  <a:pt x="14989" y="790"/>
                </a:lnTo>
                <a:lnTo>
                  <a:pt x="15175" y="865"/>
                </a:lnTo>
                <a:lnTo>
                  <a:pt x="15385" y="954"/>
                </a:lnTo>
                <a:lnTo>
                  <a:pt x="15431" y="969"/>
                </a:lnTo>
                <a:lnTo>
                  <a:pt x="15594" y="1059"/>
                </a:lnTo>
                <a:lnTo>
                  <a:pt x="15757" y="1148"/>
                </a:lnTo>
                <a:lnTo>
                  <a:pt x="15920" y="1267"/>
                </a:lnTo>
                <a:lnTo>
                  <a:pt x="16106" y="1372"/>
                </a:lnTo>
                <a:lnTo>
                  <a:pt x="16665" y="1730"/>
                </a:lnTo>
                <a:lnTo>
                  <a:pt x="17014" y="1998"/>
                </a:lnTo>
                <a:lnTo>
                  <a:pt x="17480" y="2356"/>
                </a:lnTo>
                <a:lnTo>
                  <a:pt x="17852" y="2804"/>
                </a:lnTo>
                <a:lnTo>
                  <a:pt x="18178" y="3192"/>
                </a:lnTo>
                <a:lnTo>
                  <a:pt x="18527" y="3639"/>
                </a:lnTo>
                <a:lnTo>
                  <a:pt x="18806" y="4132"/>
                </a:lnTo>
                <a:lnTo>
                  <a:pt x="19086" y="4713"/>
                </a:lnTo>
                <a:lnTo>
                  <a:pt x="19272" y="5191"/>
                </a:lnTo>
                <a:lnTo>
                  <a:pt x="19295" y="9606"/>
                </a:lnTo>
                <a:lnTo>
                  <a:pt x="21600" y="9606"/>
                </a:lnTo>
                <a:lnTo>
                  <a:pt x="21600" y="16289"/>
                </a:lnTo>
                <a:lnTo>
                  <a:pt x="21413" y="17184"/>
                </a:lnTo>
                <a:lnTo>
                  <a:pt x="21041" y="17900"/>
                </a:lnTo>
                <a:lnTo>
                  <a:pt x="20668" y="18377"/>
                </a:lnTo>
                <a:lnTo>
                  <a:pt x="20343" y="18855"/>
                </a:lnTo>
                <a:lnTo>
                  <a:pt x="19924" y="19332"/>
                </a:lnTo>
                <a:lnTo>
                  <a:pt x="19388" y="19809"/>
                </a:lnTo>
                <a:lnTo>
                  <a:pt x="18806" y="20242"/>
                </a:lnTo>
                <a:lnTo>
                  <a:pt x="18062" y="20585"/>
                </a:lnTo>
                <a:lnTo>
                  <a:pt x="17270" y="20883"/>
                </a:lnTo>
                <a:lnTo>
                  <a:pt x="16525" y="21182"/>
                </a:lnTo>
                <a:lnTo>
                  <a:pt x="15548" y="21420"/>
                </a:lnTo>
                <a:lnTo>
                  <a:pt x="14803" y="21540"/>
                </a:lnTo>
                <a:lnTo>
                  <a:pt x="13662" y="21674"/>
                </a:lnTo>
                <a:lnTo>
                  <a:pt x="8379" y="21659"/>
                </a:lnTo>
                <a:lnTo>
                  <a:pt x="7168" y="21540"/>
                </a:lnTo>
                <a:lnTo>
                  <a:pt x="6098" y="21331"/>
                </a:lnTo>
                <a:lnTo>
                  <a:pt x="5050" y="21092"/>
                </a:lnTo>
                <a:lnTo>
                  <a:pt x="4003" y="20764"/>
                </a:lnTo>
                <a:lnTo>
                  <a:pt x="3258" y="20391"/>
                </a:lnTo>
                <a:lnTo>
                  <a:pt x="2769" y="20123"/>
                </a:lnTo>
                <a:lnTo>
                  <a:pt x="2281" y="19720"/>
                </a:lnTo>
                <a:lnTo>
                  <a:pt x="1862" y="19407"/>
                </a:lnTo>
                <a:lnTo>
                  <a:pt x="1489" y="19079"/>
                </a:lnTo>
                <a:lnTo>
                  <a:pt x="1070" y="18676"/>
                </a:lnTo>
                <a:lnTo>
                  <a:pt x="744" y="18258"/>
                </a:lnTo>
                <a:lnTo>
                  <a:pt x="325" y="17661"/>
                </a:lnTo>
                <a:lnTo>
                  <a:pt x="162" y="17035"/>
                </a:lnTo>
                <a:lnTo>
                  <a:pt x="93" y="16468"/>
                </a:lnTo>
                <a:lnTo>
                  <a:pt x="93" y="9606"/>
                </a:lnTo>
                <a:close/>
                <a:moveTo>
                  <a:pt x="6098" y="9591"/>
                </a:moveTo>
                <a:lnTo>
                  <a:pt x="6098" y="5220"/>
                </a:lnTo>
                <a:lnTo>
                  <a:pt x="6191" y="4907"/>
                </a:lnTo>
                <a:lnTo>
                  <a:pt x="6307" y="4639"/>
                </a:lnTo>
                <a:lnTo>
                  <a:pt x="6517" y="4370"/>
                </a:lnTo>
                <a:lnTo>
                  <a:pt x="6680" y="4087"/>
                </a:lnTo>
                <a:lnTo>
                  <a:pt x="6889" y="3878"/>
                </a:lnTo>
                <a:lnTo>
                  <a:pt x="7308" y="3520"/>
                </a:lnTo>
                <a:lnTo>
                  <a:pt x="7843" y="3281"/>
                </a:lnTo>
                <a:lnTo>
                  <a:pt x="8402" y="3013"/>
                </a:lnTo>
                <a:lnTo>
                  <a:pt x="9031" y="2834"/>
                </a:lnTo>
                <a:lnTo>
                  <a:pt x="9659" y="2700"/>
                </a:lnTo>
                <a:lnTo>
                  <a:pt x="10497" y="2625"/>
                </a:lnTo>
                <a:lnTo>
                  <a:pt x="11125" y="2655"/>
                </a:lnTo>
                <a:lnTo>
                  <a:pt x="11987" y="2789"/>
                </a:lnTo>
                <a:lnTo>
                  <a:pt x="12522" y="2893"/>
                </a:lnTo>
                <a:lnTo>
                  <a:pt x="13011" y="3028"/>
                </a:lnTo>
                <a:lnTo>
                  <a:pt x="13290" y="3192"/>
                </a:lnTo>
                <a:lnTo>
                  <a:pt x="13709" y="3371"/>
                </a:lnTo>
                <a:lnTo>
                  <a:pt x="13872" y="3505"/>
                </a:lnTo>
                <a:lnTo>
                  <a:pt x="14058" y="3639"/>
                </a:lnTo>
                <a:lnTo>
                  <a:pt x="14291" y="3788"/>
                </a:lnTo>
                <a:lnTo>
                  <a:pt x="14431" y="3953"/>
                </a:lnTo>
                <a:lnTo>
                  <a:pt x="14617" y="4102"/>
                </a:lnTo>
                <a:lnTo>
                  <a:pt x="14826" y="4311"/>
                </a:lnTo>
                <a:lnTo>
                  <a:pt x="14919" y="4534"/>
                </a:lnTo>
                <a:lnTo>
                  <a:pt x="15036" y="4773"/>
                </a:lnTo>
                <a:lnTo>
                  <a:pt x="15175" y="5027"/>
                </a:lnTo>
                <a:lnTo>
                  <a:pt x="15245" y="5220"/>
                </a:lnTo>
                <a:lnTo>
                  <a:pt x="15245" y="9591"/>
                </a:lnTo>
                <a:lnTo>
                  <a:pt x="6098" y="9591"/>
                </a:lnTo>
                <a:close/>
              </a:path>
              <a:path w="21600" h="21600" extrusionOk="0">
                <a:moveTo>
                  <a:pt x="93" y="9606"/>
                </a:moveTo>
                <a:lnTo>
                  <a:pt x="21600" y="9606"/>
                </a:lnTo>
                <a:close/>
              </a:path>
              <a:path w="21600" h="21600" extrusionOk="0">
                <a:moveTo>
                  <a:pt x="11684" y="17109"/>
                </a:moveTo>
                <a:lnTo>
                  <a:pt x="12266" y="19317"/>
                </a:lnTo>
                <a:lnTo>
                  <a:pt x="9659" y="19317"/>
                </a:lnTo>
                <a:lnTo>
                  <a:pt x="10287" y="17124"/>
                </a:lnTo>
                <a:lnTo>
                  <a:pt x="10008" y="16975"/>
                </a:lnTo>
                <a:lnTo>
                  <a:pt x="9799" y="16722"/>
                </a:lnTo>
                <a:lnTo>
                  <a:pt x="9752" y="16408"/>
                </a:lnTo>
                <a:lnTo>
                  <a:pt x="9822" y="16170"/>
                </a:lnTo>
                <a:lnTo>
                  <a:pt x="10008" y="16006"/>
                </a:lnTo>
                <a:lnTo>
                  <a:pt x="10148" y="15871"/>
                </a:lnTo>
                <a:lnTo>
                  <a:pt x="10381" y="15782"/>
                </a:lnTo>
                <a:lnTo>
                  <a:pt x="10660" y="15692"/>
                </a:lnTo>
                <a:lnTo>
                  <a:pt x="11009" y="15677"/>
                </a:lnTo>
                <a:lnTo>
                  <a:pt x="11288" y="15722"/>
                </a:lnTo>
                <a:lnTo>
                  <a:pt x="11614" y="15782"/>
                </a:lnTo>
                <a:lnTo>
                  <a:pt x="11893" y="15946"/>
                </a:lnTo>
                <a:lnTo>
                  <a:pt x="12033" y="16080"/>
                </a:lnTo>
                <a:lnTo>
                  <a:pt x="12173" y="16229"/>
                </a:lnTo>
                <a:lnTo>
                  <a:pt x="12196" y="16408"/>
                </a:lnTo>
                <a:lnTo>
                  <a:pt x="12103" y="16722"/>
                </a:lnTo>
                <a:lnTo>
                  <a:pt x="11987" y="16856"/>
                </a:lnTo>
                <a:lnTo>
                  <a:pt x="11847" y="16975"/>
                </a:lnTo>
                <a:lnTo>
                  <a:pt x="11684" y="17109"/>
                </a:lnTo>
              </a:path>
            </a:pathLst>
          </a:custGeom>
          <a:solidFill>
            <a:srgbClr val="C0C0C0"/>
          </a:solidFill>
          <a:ln w="38100">
            <a:solidFill>
              <a:srgbClr val="000000"/>
            </a:solidFill>
            <a:miter lim="800000"/>
            <a:headEnd/>
            <a:tailEnd/>
          </a:ln>
        </p:spPr>
        <p:txBody>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pPr eaLnBrk="1" hangingPunct="1"/>
            <a:endParaRPr altLang="en-US" lang="en-US"/>
          </a:p>
        </p:txBody>
      </p:sp>
      <p:sp>
        <p:nvSpPr>
          <p:cNvPr id="1048635" name="Line 45"/>
          <p:cNvSpPr>
            <a:spLocks noChangeShapeType="1"/>
          </p:cNvSpPr>
          <p:nvPr/>
        </p:nvSpPr>
        <p:spPr bwMode="auto">
          <a:xfrm>
            <a:off x="5792851" y="3928237"/>
            <a:ext cx="0" cy="2133600"/>
          </a:xfrm>
          <a:prstGeom prst="line"/>
          <a:noFill/>
          <a:ln w="19050">
            <a:solidFill>
              <a:srgbClr val="9B4C37"/>
            </a:solidFill>
            <a:round/>
            <a:headEnd/>
            <a:tailEnd/>
          </a:ln>
        </p:spPr>
        <p:txBody>
          <a:bodyPr bIns="46800" lIns="90000" rIns="90000" tIns="46800">
            <a:spAutoFit/>
          </a:bodyPr>
          <a:p>
            <a:endParaRPr lang="en-US"/>
          </a:p>
        </p:txBody>
      </p:sp>
      <p:grpSp>
        <p:nvGrpSpPr>
          <p:cNvPr id="51" name="Group 46"/>
          <p:cNvGrpSpPr/>
          <p:nvPr/>
        </p:nvGrpSpPr>
        <p:grpSpPr bwMode="auto">
          <a:xfrm>
            <a:off x="4054540" y="4995037"/>
            <a:ext cx="325437" cy="895350"/>
            <a:chOff x="2400" y="3216"/>
            <a:chExt cx="205" cy="564"/>
          </a:xfrm>
        </p:grpSpPr>
        <p:sp>
          <p:nvSpPr>
            <p:cNvPr id="1048636" name="Text Box 47"/>
            <p:cNvSpPr txBox="1">
              <a:spLocks noChangeArrowheads="1"/>
            </p:cNvSpPr>
            <p:nvPr/>
          </p:nvSpPr>
          <p:spPr bwMode="auto">
            <a:xfrm>
              <a:off x="2400" y="3530"/>
              <a:ext cx="205" cy="250"/>
            </a:xfrm>
            <a:prstGeom prst="rect"/>
            <a:noFill/>
            <a:ln>
              <a:noFill/>
            </a:ln>
          </p:spPr>
          <p:txBody>
            <a:bodyPr wrap="none">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r>
                <a:rPr altLang="ja-JP" b="1" sz="2000" lang="en-US"/>
                <a:t>0</a:t>
              </a:r>
            </a:p>
          </p:txBody>
        </p:sp>
        <p:sp>
          <p:nvSpPr>
            <p:cNvPr id="1048637" name="Line 48"/>
            <p:cNvSpPr>
              <a:spLocks noChangeShapeType="1"/>
            </p:cNvSpPr>
            <p:nvPr/>
          </p:nvSpPr>
          <p:spPr bwMode="auto">
            <a:xfrm>
              <a:off x="2496" y="3216"/>
              <a:ext cx="0" cy="288"/>
            </a:xfrm>
            <a:prstGeom prst="line"/>
            <a:noFill/>
            <a:ln w="76200">
              <a:solidFill>
                <a:srgbClr val="9B4C37"/>
              </a:solidFill>
              <a:prstDash val="sysDot"/>
              <a:round/>
              <a:headEnd/>
              <a:tailEnd type="triangle" w="med" len="sm"/>
            </a:ln>
          </p:spPr>
          <p:txBody>
            <a:bodyPr/>
            <a:p>
              <a:endParaRPr lang="en-US"/>
            </a:p>
          </p:txBody>
        </p:sp>
      </p:grpSp>
      <p:grpSp>
        <p:nvGrpSpPr>
          <p:cNvPr id="52" name="Group 37"/>
          <p:cNvGrpSpPr/>
          <p:nvPr/>
        </p:nvGrpSpPr>
        <p:grpSpPr bwMode="auto">
          <a:xfrm>
            <a:off x="7407340" y="5010912"/>
            <a:ext cx="325437" cy="895350"/>
            <a:chOff x="3683" y="3216"/>
            <a:chExt cx="205" cy="564"/>
          </a:xfrm>
        </p:grpSpPr>
        <p:sp>
          <p:nvSpPr>
            <p:cNvPr id="1048638" name="Text Box 38"/>
            <p:cNvSpPr txBox="1">
              <a:spLocks noChangeArrowheads="1"/>
            </p:cNvSpPr>
            <p:nvPr/>
          </p:nvSpPr>
          <p:spPr bwMode="auto">
            <a:xfrm>
              <a:off x="3683" y="3530"/>
              <a:ext cx="205" cy="250"/>
            </a:xfrm>
            <a:prstGeom prst="rect"/>
            <a:noFill/>
            <a:ln>
              <a:noFill/>
            </a:ln>
          </p:spPr>
          <p:txBody>
            <a:bodyPr wrap="none">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r>
                <a:rPr altLang="ja-JP" b="1" sz="2000" lang="en-US"/>
                <a:t>1</a:t>
              </a:r>
            </a:p>
          </p:txBody>
        </p:sp>
        <p:sp>
          <p:nvSpPr>
            <p:cNvPr id="1048639" name="Line 39"/>
            <p:cNvSpPr>
              <a:spLocks noChangeShapeType="1"/>
            </p:cNvSpPr>
            <p:nvPr/>
          </p:nvSpPr>
          <p:spPr bwMode="auto">
            <a:xfrm>
              <a:off x="3792" y="3216"/>
              <a:ext cx="0" cy="288"/>
            </a:xfrm>
            <a:prstGeom prst="line"/>
            <a:noFill/>
            <a:ln w="76200">
              <a:solidFill>
                <a:srgbClr val="9B4C37"/>
              </a:solidFill>
              <a:prstDash val="sysDot"/>
              <a:round/>
              <a:headEnd/>
              <a:tailEnd type="triangle" w="med" len="sm"/>
            </a:ln>
          </p:spPr>
          <p:txBody>
            <a:bodyPr/>
            <a:p>
              <a:endParaRPr lang="en-US"/>
            </a:p>
          </p:txBody>
        </p:sp>
      </p:grpSp>
      <mc:AlternateContent xmlns:mc="http://schemas.openxmlformats.org/markup-compatibility/2006">
        <mc:Choice xmlns:p14="http://schemas.microsoft.com/office/powerpoint/2010/main" Requires="p14">
          <p:contentPart p14:bwMode="auto" r:id="rId3">
            <p14:nvContentPartPr>
              <p14:cNvPr id="2097158" name="Ink 8"/>
              <p14:cNvContentPartPr/>
              <p14:nvPr/>
            </p14:nvContentPartPr>
            <p14:xfrm>
              <a:off x="720" y="943200"/>
              <a:ext cx="11131200" cy="4136040"/>
            </p14:xfrm>
          </p:contentPart>
        </mc:Choice>
        <mc:Fallback>
          <p:pic>
            <p:nvPicPr>
              <p:cNvPr id="2097158" name="Ink 8"/>
              <p:cNvPicPr>
                <a:picLocks/>
              </p:cNvPicPr>
              <p:nvPr/>
            </p:nvPicPr>
            <p:blipFill>
              <a:blip xmlns:r="http://schemas.openxmlformats.org/officeDocument/2006/relationships" r:embed="rId4"/>
              <a:stretch>
                <a:fillRect/>
              </a:stretch>
            </p:blipFill>
            <p:spPr>
              <a:xfrm>
                <a:off x="720" y="943200"/>
                <a:ext cx="11131200" cy="413604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9" presetSubtype="0">
                                  <p:stCondLst>
                                    <p:cond delay="0"/>
                                  </p:stCondLst>
                                  <p:childTnLst>
                                    <p:set>
                                      <p:cBhvr>
                                        <p:cTn dur="1" fill="hold" id="6">
                                          <p:stCondLst>
                                            <p:cond delay="0"/>
                                          </p:stCondLst>
                                        </p:cTn>
                                        <p:tgtEl>
                                          <p:spTgt spid="1048615"/>
                                        </p:tgtEl>
                                        <p:attrNameLst>
                                          <p:attrName>style.visibility</p:attrName>
                                        </p:attrNameLst>
                                      </p:cBhvr>
                                      <p:to>
                                        <p:strVal val="visible"/>
                                      </p:to>
                                    </p:set>
                                    <p:animEffect transition="in" filter="dissolve">
                                      <p:cBhvr>
                                        <p:cTn dur="500" id="7"/>
                                        <p:tgtEl>
                                          <p:spTgt spid="1048615"/>
                                        </p:tgtEl>
                                      </p:cBhvr>
                                    </p:animEffect>
                                  </p:childTnLst>
                                </p:cTn>
                              </p:par>
                            </p:childTnLst>
                          </p:cTn>
                        </p:par>
                        <p:par>
                          <p:cTn fill="hold" id="8" nodeType="afterGroup">
                            <p:stCondLst>
                              <p:cond delay="500"/>
                            </p:stCondLst>
                            <p:childTnLst>
                              <p:par>
                                <p:cTn fill="hold" grpId="0" id="9" nodeType="afterEffect" presetClass="entr" presetID="9" presetSubtype="0">
                                  <p:stCondLst>
                                    <p:cond delay="0"/>
                                  </p:stCondLst>
                                  <p:childTnLst>
                                    <p:set>
                                      <p:cBhvr>
                                        <p:cTn dur="1" fill="hold" id="10">
                                          <p:stCondLst>
                                            <p:cond delay="0"/>
                                          </p:stCondLst>
                                        </p:cTn>
                                        <p:tgtEl>
                                          <p:spTgt spid="1048634"/>
                                        </p:tgtEl>
                                        <p:attrNameLst>
                                          <p:attrName>style.visibility</p:attrName>
                                        </p:attrNameLst>
                                      </p:cBhvr>
                                      <p:to>
                                        <p:strVal val="visible"/>
                                      </p:to>
                                    </p:set>
                                    <p:animEffect transition="in" filter="dissolve">
                                      <p:cBhvr>
                                        <p:cTn dur="500" id="11"/>
                                        <p:tgtEl>
                                          <p:spTgt spid="1048634"/>
                                        </p:tgtEl>
                                      </p:cBhvr>
                                    </p:animEffect>
                                  </p:childTnLst>
                                </p:cTn>
                              </p:par>
                            </p:childTnLst>
                          </p:cTn>
                        </p:par>
                      </p:childTnLst>
                    </p:cTn>
                  </p:par>
                  <p:par>
                    <p:cTn fill="hold" id="12" nodeType="clickPar">
                      <p:stCondLst>
                        <p:cond delay="indefinite"/>
                      </p:stCondLst>
                      <p:childTnLst>
                        <p:par>
                          <p:cTn fill="hold" id="13" nodeType="withGroup">
                            <p:stCondLst>
                              <p:cond delay="0"/>
                            </p:stCondLst>
                            <p:childTnLst>
                              <p:par>
                                <p:cTn fill="hold" grpId="0" id="14" nodeType="clickEffect" presetClass="entr" presetID="22" presetSubtype="8">
                                  <p:stCondLst>
                                    <p:cond delay="0"/>
                                  </p:stCondLst>
                                  <p:childTnLst>
                                    <p:set>
                                      <p:cBhvr>
                                        <p:cTn dur="1" fill="hold" id="15">
                                          <p:stCondLst>
                                            <p:cond delay="0"/>
                                          </p:stCondLst>
                                        </p:cTn>
                                        <p:tgtEl>
                                          <p:spTgt spid="1048610"/>
                                        </p:tgtEl>
                                        <p:attrNameLst>
                                          <p:attrName>style.visibility</p:attrName>
                                        </p:attrNameLst>
                                      </p:cBhvr>
                                      <p:to>
                                        <p:strVal val="visible"/>
                                      </p:to>
                                    </p:set>
                                    <p:animEffect transition="in" filter="wipe(left)">
                                      <p:cBhvr>
                                        <p:cTn dur="500" id="16"/>
                                        <p:tgtEl>
                                          <p:spTgt spid="1048610"/>
                                        </p:tgtEl>
                                      </p:cBhvr>
                                    </p:animEffect>
                                  </p:childTnLst>
                                </p:cTn>
                              </p:par>
                              <p:par>
                                <p:cTn fill="hold" grpId="0" id="17" nodeType="withEffect" presetClass="entr" presetID="22" presetSubtype="2">
                                  <p:stCondLst>
                                    <p:cond delay="0"/>
                                  </p:stCondLst>
                                  <p:childTnLst>
                                    <p:set>
                                      <p:cBhvr>
                                        <p:cTn dur="1" fill="hold" id="18">
                                          <p:stCondLst>
                                            <p:cond delay="0"/>
                                          </p:stCondLst>
                                        </p:cTn>
                                        <p:tgtEl>
                                          <p:spTgt spid="1048611"/>
                                        </p:tgtEl>
                                        <p:attrNameLst>
                                          <p:attrName>style.visibility</p:attrName>
                                        </p:attrNameLst>
                                      </p:cBhvr>
                                      <p:to>
                                        <p:strVal val="visible"/>
                                      </p:to>
                                    </p:set>
                                    <p:animEffect transition="in" filter="wipe(right)">
                                      <p:cBhvr>
                                        <p:cTn dur="500" id="19"/>
                                        <p:tgtEl>
                                          <p:spTgt spid="1048611"/>
                                        </p:tgtEl>
                                      </p:cBhvr>
                                    </p:animEffect>
                                  </p:childTnLst>
                                </p:cTn>
                              </p:par>
                            </p:childTnLst>
                          </p:cTn>
                        </p:par>
                      </p:childTnLst>
                    </p:cTn>
                  </p:par>
                  <p:par>
                    <p:cTn fill="hold" id="20" nodeType="clickPar">
                      <p:stCondLst>
                        <p:cond delay="indefinite"/>
                      </p:stCondLst>
                      <p:childTnLst>
                        <p:par>
                          <p:cTn fill="hold" id="21" nodeType="withGroup">
                            <p:stCondLst>
                              <p:cond delay="0"/>
                            </p:stCondLst>
                            <p:childTnLst>
                              <p:par>
                                <p:cTn fill="hold" grpId="0" id="22" nodeType="clickEffect" presetClass="entr" presetID="22" presetSubtype="8">
                                  <p:stCondLst>
                                    <p:cond delay="0"/>
                                  </p:stCondLst>
                                  <p:childTnLst>
                                    <p:set>
                                      <p:cBhvr>
                                        <p:cTn dur="1" fill="hold" id="23">
                                          <p:stCondLst>
                                            <p:cond delay="0"/>
                                          </p:stCondLst>
                                        </p:cTn>
                                        <p:tgtEl>
                                          <p:spTgt spid="1048614"/>
                                        </p:tgtEl>
                                        <p:attrNameLst>
                                          <p:attrName>style.visibility</p:attrName>
                                        </p:attrNameLst>
                                      </p:cBhvr>
                                      <p:to>
                                        <p:strVal val="visible"/>
                                      </p:to>
                                    </p:set>
                                    <p:animEffect transition="in" filter="wipe(left)">
                                      <p:cBhvr>
                                        <p:cTn dur="500" id="24"/>
                                        <p:tgtEl>
                                          <p:spTgt spid="1048614"/>
                                        </p:tgtEl>
                                      </p:cBhvr>
                                    </p:animEffect>
                                  </p:childTnLst>
                                </p:cTn>
                              </p:par>
                            </p:childTnLst>
                          </p:cTn>
                        </p:par>
                        <p:par>
                          <p:cTn fill="hold" id="25" nodeType="afterGroup">
                            <p:stCondLst>
                              <p:cond delay="500"/>
                            </p:stCondLst>
                            <p:childTnLst>
                              <p:par>
                                <p:cTn fill="hold" id="26" nodeType="afterEffect" presetClass="entr" presetID="22" presetSubtype="1">
                                  <p:stCondLst>
                                    <p:cond delay="0"/>
                                  </p:stCondLst>
                                  <p:childTnLst>
                                    <p:set>
                                      <p:cBhvr>
                                        <p:cTn dur="1" fill="hold" id="27">
                                          <p:stCondLst>
                                            <p:cond delay="0"/>
                                          </p:stCondLst>
                                        </p:cTn>
                                        <p:tgtEl>
                                          <p:spTgt spid="46"/>
                                        </p:tgtEl>
                                        <p:attrNameLst>
                                          <p:attrName>style.visibility</p:attrName>
                                        </p:attrNameLst>
                                      </p:cBhvr>
                                      <p:to>
                                        <p:strVal val="visible"/>
                                      </p:to>
                                    </p:set>
                                    <p:animEffect transition="in" filter="wipe(up)">
                                      <p:cBhvr>
                                        <p:cTn dur="500" id="28"/>
                                        <p:tgtEl>
                                          <p:spTgt spid="46"/>
                                        </p:tgtEl>
                                      </p:cBhvr>
                                    </p:animEffect>
                                  </p:childTnLst>
                                </p:cTn>
                              </p:par>
                              <p:par>
                                <p:cTn fill="hold" id="29" nodeType="withEffect" presetClass="entr" presetID="9" presetSubtype="0">
                                  <p:stCondLst>
                                    <p:cond delay="0"/>
                                  </p:stCondLst>
                                  <p:childTnLst>
                                    <p:set>
                                      <p:cBhvr>
                                        <p:cTn dur="1" fill="hold" id="30">
                                          <p:stCondLst>
                                            <p:cond delay="0"/>
                                          </p:stCondLst>
                                        </p:cTn>
                                        <p:tgtEl>
                                          <p:spTgt spid="1048599"/>
                                        </p:tgtEl>
                                        <p:attrNameLst>
                                          <p:attrName>style.visibility</p:attrName>
                                        </p:attrNameLst>
                                      </p:cBhvr>
                                      <p:to>
                                        <p:strVal val="visible"/>
                                      </p:to>
                                    </p:set>
                                    <p:animEffect transition="in" filter="dissolve">
                                      <p:cBhvr>
                                        <p:cTn dur="500" id="31"/>
                                        <p:tgtEl>
                                          <p:spTgt spid="1048599"/>
                                        </p:tgtEl>
                                      </p:cBhvr>
                                    </p:animEffect>
                                  </p:childTnLst>
                                </p:cTn>
                              </p:par>
                              <p:par>
                                <p:cTn fill="hold" id="32" nodeType="withEffect" presetClass="entr" presetID="4" presetSubtype="32">
                                  <p:stCondLst>
                                    <p:cond delay="0"/>
                                  </p:stCondLst>
                                  <p:childTnLst>
                                    <p:set>
                                      <p:cBhvr>
                                        <p:cTn dur="1" fill="hold" id="33">
                                          <p:stCondLst>
                                            <p:cond delay="0"/>
                                          </p:stCondLst>
                                        </p:cTn>
                                        <p:tgtEl>
                                          <p:spTgt spid="2097156"/>
                                        </p:tgtEl>
                                        <p:attrNameLst>
                                          <p:attrName>style.visibility</p:attrName>
                                        </p:attrNameLst>
                                      </p:cBhvr>
                                      <p:to>
                                        <p:strVal val="visible"/>
                                      </p:to>
                                    </p:set>
                                    <p:animEffect transition="in" filter="box(out)">
                                      <p:cBhvr>
                                        <p:cTn dur="500" id="34"/>
                                        <p:tgtEl>
                                          <p:spTgt spid="2097156"/>
                                        </p:tgtEl>
                                      </p:cBhvr>
                                    </p:animEffect>
                                  </p:childTnLst>
                                </p:cTn>
                              </p:par>
                            </p:childTnLst>
                          </p:cTn>
                        </p:par>
                      </p:childTnLst>
                    </p:cTn>
                  </p:par>
                  <p:par>
                    <p:cTn fill="hold" id="35" nodeType="clickPar">
                      <p:stCondLst>
                        <p:cond delay="indefinite"/>
                      </p:stCondLst>
                      <p:childTnLst>
                        <p:par>
                          <p:cTn fill="hold" id="36" nodeType="withGroup">
                            <p:stCondLst>
                              <p:cond delay="0"/>
                            </p:stCondLst>
                            <p:childTnLst>
                              <p:par>
                                <p:cTn fill="hold" id="37" nodeType="clickEffect" presetClass="entr" presetID="9" presetSubtype="0">
                                  <p:stCondLst>
                                    <p:cond delay="0"/>
                                  </p:stCondLst>
                                  <p:childTnLst>
                                    <p:set>
                                      <p:cBhvr>
                                        <p:cTn dur="1" fill="hold" id="38">
                                          <p:stCondLst>
                                            <p:cond delay="0"/>
                                          </p:stCondLst>
                                        </p:cTn>
                                        <p:tgtEl>
                                          <p:spTgt spid="1048633"/>
                                        </p:tgtEl>
                                        <p:attrNameLst>
                                          <p:attrName>style.visibility</p:attrName>
                                        </p:attrNameLst>
                                      </p:cBhvr>
                                      <p:to>
                                        <p:strVal val="visible"/>
                                      </p:to>
                                    </p:set>
                                    <p:animEffect transition="in" filter="dissolve">
                                      <p:cBhvr>
                                        <p:cTn dur="500" id="39"/>
                                        <p:tgtEl>
                                          <p:spTgt spid="1048633"/>
                                        </p:tgtEl>
                                      </p:cBhvr>
                                    </p:animEffect>
                                  </p:childTnLst>
                                </p:cTn>
                              </p:par>
                              <p:par>
                                <p:cTn fill="hold" grpId="0" id="40" nodeType="withEffect" presetClass="entr" presetID="9" presetSubtype="0">
                                  <p:stCondLst>
                                    <p:cond delay="0"/>
                                  </p:stCondLst>
                                  <p:childTnLst>
                                    <p:set>
                                      <p:cBhvr>
                                        <p:cTn dur="1" fill="hold" id="41">
                                          <p:stCondLst>
                                            <p:cond delay="0"/>
                                          </p:stCondLst>
                                        </p:cTn>
                                        <p:tgtEl>
                                          <p:spTgt spid="1048619"/>
                                        </p:tgtEl>
                                        <p:attrNameLst>
                                          <p:attrName>style.visibility</p:attrName>
                                        </p:attrNameLst>
                                      </p:cBhvr>
                                      <p:to>
                                        <p:strVal val="visible"/>
                                      </p:to>
                                    </p:set>
                                    <p:animEffect transition="in" filter="dissolve">
                                      <p:cBhvr>
                                        <p:cTn dur="500" id="42"/>
                                        <p:tgtEl>
                                          <p:spTgt spid="1048619"/>
                                        </p:tgtEl>
                                      </p:cBhvr>
                                    </p:animEffect>
                                  </p:childTnLst>
                                </p:cTn>
                              </p:par>
                              <p:par>
                                <p:cTn fill="hold" grpId="0" id="43" nodeType="withEffect" presetClass="entr" presetID="9" presetSubtype="0">
                                  <p:stCondLst>
                                    <p:cond delay="0"/>
                                  </p:stCondLst>
                                  <p:childTnLst>
                                    <p:set>
                                      <p:cBhvr>
                                        <p:cTn dur="1" fill="hold" id="44">
                                          <p:stCondLst>
                                            <p:cond delay="0"/>
                                          </p:stCondLst>
                                        </p:cTn>
                                        <p:tgtEl>
                                          <p:spTgt spid="1048620"/>
                                        </p:tgtEl>
                                        <p:attrNameLst>
                                          <p:attrName>style.visibility</p:attrName>
                                        </p:attrNameLst>
                                      </p:cBhvr>
                                      <p:to>
                                        <p:strVal val="visible"/>
                                      </p:to>
                                    </p:set>
                                    <p:animEffect transition="in" filter="dissolve">
                                      <p:cBhvr>
                                        <p:cTn dur="500" id="45"/>
                                        <p:tgtEl>
                                          <p:spTgt spid="1048620"/>
                                        </p:tgtEl>
                                      </p:cBhvr>
                                    </p:animEffect>
                                  </p:childTnLst>
                                </p:cTn>
                              </p:par>
                            </p:childTnLst>
                          </p:cTn>
                        </p:par>
                        <p:par>
                          <p:cTn fill="hold" id="46" nodeType="afterGroup">
                            <p:stCondLst>
                              <p:cond delay="500"/>
                            </p:stCondLst>
                            <p:childTnLst>
                              <p:par>
                                <p:cTn fill="hold" id="47" nodeType="afterEffect" presetClass="entr" presetID="22" presetSubtype="1">
                                  <p:stCondLst>
                                    <p:cond delay="0"/>
                                  </p:stCondLst>
                                  <p:childTnLst>
                                    <p:set>
                                      <p:cBhvr>
                                        <p:cTn dur="1" fill="hold" id="48">
                                          <p:stCondLst>
                                            <p:cond delay="0"/>
                                          </p:stCondLst>
                                        </p:cTn>
                                        <p:tgtEl>
                                          <p:spTgt spid="47"/>
                                        </p:tgtEl>
                                        <p:attrNameLst>
                                          <p:attrName>style.visibility</p:attrName>
                                        </p:attrNameLst>
                                      </p:cBhvr>
                                      <p:to>
                                        <p:strVal val="visible"/>
                                      </p:to>
                                    </p:set>
                                    <p:animEffect transition="in" filter="wipe(up)">
                                      <p:cBhvr>
                                        <p:cTn dur="500" id="49"/>
                                        <p:tgtEl>
                                          <p:spTgt spid="47"/>
                                        </p:tgtEl>
                                      </p:cBhvr>
                                    </p:animEffect>
                                  </p:childTnLst>
                                </p:cTn>
                              </p:par>
                            </p:childTnLst>
                          </p:cTn>
                        </p:par>
                        <p:par>
                          <p:cTn fill="hold" id="50" nodeType="afterGroup">
                            <p:stCondLst>
                              <p:cond delay="1000"/>
                            </p:stCondLst>
                            <p:childTnLst>
                              <p:par>
                                <p:cTn fill="hold" grpId="0" id="51" nodeType="afterEffect" presetClass="entr" presetID="9" presetSubtype="0">
                                  <p:stCondLst>
                                    <p:cond delay="0"/>
                                  </p:stCondLst>
                                  <p:childTnLst>
                                    <p:set>
                                      <p:cBhvr>
                                        <p:cTn dur="1" fill="hold" id="52">
                                          <p:stCondLst>
                                            <p:cond delay="0"/>
                                          </p:stCondLst>
                                        </p:cTn>
                                        <p:tgtEl>
                                          <p:spTgt spid="1048621"/>
                                        </p:tgtEl>
                                        <p:attrNameLst>
                                          <p:attrName>style.visibility</p:attrName>
                                        </p:attrNameLst>
                                      </p:cBhvr>
                                      <p:to>
                                        <p:strVal val="visible"/>
                                      </p:to>
                                    </p:set>
                                    <p:animEffect transition="in" filter="dissolve">
                                      <p:cBhvr>
                                        <p:cTn dur="500" id="53"/>
                                        <p:tgtEl>
                                          <p:spTgt spid="1048621"/>
                                        </p:tgtEl>
                                      </p:cBhvr>
                                    </p:animEffect>
                                  </p:childTnLst>
                                </p:cTn>
                              </p:par>
                            </p:childTnLst>
                          </p:cTn>
                        </p:par>
                        <p:par>
                          <p:cTn fill="hold" id="54" nodeType="afterGroup">
                            <p:stCondLst>
                              <p:cond delay="1500"/>
                            </p:stCondLst>
                            <p:childTnLst>
                              <p:par>
                                <p:cTn fill="hold" id="55" nodeType="afterEffect" presetClass="entr" presetID="22" presetSubtype="1">
                                  <p:stCondLst>
                                    <p:cond delay="0"/>
                                  </p:stCondLst>
                                  <p:childTnLst>
                                    <p:set>
                                      <p:cBhvr>
                                        <p:cTn dur="1" fill="hold" id="56">
                                          <p:stCondLst>
                                            <p:cond delay="0"/>
                                          </p:stCondLst>
                                        </p:cTn>
                                        <p:tgtEl>
                                          <p:spTgt spid="51"/>
                                        </p:tgtEl>
                                        <p:attrNameLst>
                                          <p:attrName>style.visibility</p:attrName>
                                        </p:attrNameLst>
                                      </p:cBhvr>
                                      <p:to>
                                        <p:strVal val="visible"/>
                                      </p:to>
                                    </p:set>
                                    <p:animEffect transition="in" filter="wipe(up)">
                                      <p:cBhvr>
                                        <p:cTn dur="500" id="57"/>
                                        <p:tgtEl>
                                          <p:spTgt spid="51"/>
                                        </p:tgtEl>
                                      </p:cBhvr>
                                    </p:animEffect>
                                  </p:childTnLst>
                                </p:cTn>
                              </p:par>
                            </p:childTnLst>
                          </p:cTn>
                        </p:par>
                        <p:par>
                          <p:cTn fill="hold" id="58" nodeType="afterGroup">
                            <p:stCondLst>
                              <p:cond delay="2000"/>
                            </p:stCondLst>
                            <p:childTnLst>
                              <p:par>
                                <p:cTn fill="hold" grpId="0" id="59" nodeType="afterEffect" presetClass="entr" presetID="9" presetSubtype="0">
                                  <p:stCondLst>
                                    <p:cond delay="0"/>
                                  </p:stCondLst>
                                  <p:childTnLst>
                                    <p:set>
                                      <p:cBhvr>
                                        <p:cTn dur="1" fill="hold" id="60">
                                          <p:stCondLst>
                                            <p:cond delay="0"/>
                                          </p:stCondLst>
                                        </p:cTn>
                                        <p:tgtEl>
                                          <p:spTgt spid="1048622"/>
                                        </p:tgtEl>
                                        <p:attrNameLst>
                                          <p:attrName>style.visibility</p:attrName>
                                        </p:attrNameLst>
                                      </p:cBhvr>
                                      <p:to>
                                        <p:strVal val="visible"/>
                                      </p:to>
                                    </p:set>
                                    <p:animEffect transition="in" filter="dissolve">
                                      <p:cBhvr>
                                        <p:cTn dur="500" id="61"/>
                                        <p:tgtEl>
                                          <p:spTgt spid="1048622"/>
                                        </p:tgtEl>
                                      </p:cBhvr>
                                    </p:animEffect>
                                  </p:childTnLst>
                                </p:cTn>
                              </p:par>
                            </p:childTnLst>
                          </p:cTn>
                        </p:par>
                        <p:par>
                          <p:cTn fill="hold" id="62" nodeType="afterGroup">
                            <p:stCondLst>
                              <p:cond delay="2500"/>
                            </p:stCondLst>
                            <p:childTnLst>
                              <p:par>
                                <p:cTn fill="hold" id="63" nodeType="afterEffect" presetClass="entr" presetID="22" presetSubtype="1">
                                  <p:stCondLst>
                                    <p:cond delay="0"/>
                                  </p:stCondLst>
                                  <p:childTnLst>
                                    <p:set>
                                      <p:cBhvr>
                                        <p:cTn dur="1" fill="hold" id="64">
                                          <p:stCondLst>
                                            <p:cond delay="0"/>
                                          </p:stCondLst>
                                        </p:cTn>
                                        <p:tgtEl>
                                          <p:spTgt spid="48"/>
                                        </p:tgtEl>
                                        <p:attrNameLst>
                                          <p:attrName>style.visibility</p:attrName>
                                        </p:attrNameLst>
                                      </p:cBhvr>
                                      <p:to>
                                        <p:strVal val="visible"/>
                                      </p:to>
                                    </p:set>
                                    <p:animEffect transition="in" filter="wipe(up)">
                                      <p:cBhvr>
                                        <p:cTn dur="500" id="65"/>
                                        <p:tgtEl>
                                          <p:spTgt spid="48"/>
                                        </p:tgtEl>
                                      </p:cBhvr>
                                    </p:animEffect>
                                  </p:childTnLst>
                                </p:cTn>
                              </p:par>
                            </p:childTnLst>
                          </p:cTn>
                        </p:par>
                        <p:par>
                          <p:cTn fill="hold" id="66" nodeType="afterGroup">
                            <p:stCondLst>
                              <p:cond delay="3000"/>
                            </p:stCondLst>
                            <p:childTnLst>
                              <p:par>
                                <p:cTn fill="hold" grpId="0" id="67" nodeType="afterEffect" presetClass="entr" presetID="9" presetSubtype="0">
                                  <p:stCondLst>
                                    <p:cond delay="0"/>
                                  </p:stCondLst>
                                  <p:childTnLst>
                                    <p:set>
                                      <p:cBhvr>
                                        <p:cTn dur="1" fill="hold" id="68">
                                          <p:stCondLst>
                                            <p:cond delay="0"/>
                                          </p:stCondLst>
                                        </p:cTn>
                                        <p:tgtEl>
                                          <p:spTgt spid="1048635"/>
                                        </p:tgtEl>
                                        <p:attrNameLst>
                                          <p:attrName>style.visibility</p:attrName>
                                        </p:attrNameLst>
                                      </p:cBhvr>
                                      <p:to>
                                        <p:strVal val="visible"/>
                                      </p:to>
                                    </p:set>
                                    <p:animEffect transition="in" filter="dissolve">
                                      <p:cBhvr>
                                        <p:cTn dur="500" id="69"/>
                                        <p:tgtEl>
                                          <p:spTgt spid="1048635"/>
                                        </p:tgtEl>
                                      </p:cBhvr>
                                    </p:animEffect>
                                  </p:childTnLst>
                                </p:cTn>
                              </p:par>
                            </p:childTnLst>
                          </p:cTn>
                        </p:par>
                        <p:par>
                          <p:cTn fill="hold" id="70" nodeType="afterGroup">
                            <p:stCondLst>
                              <p:cond delay="3500"/>
                            </p:stCondLst>
                            <p:childTnLst>
                              <p:par>
                                <p:cTn fill="hold" id="71" nodeType="afterEffect" presetClass="entr" presetID="22" presetSubtype="1">
                                  <p:stCondLst>
                                    <p:cond delay="0"/>
                                  </p:stCondLst>
                                  <p:childTnLst>
                                    <p:set>
                                      <p:cBhvr>
                                        <p:cTn dur="1" fill="hold" id="72">
                                          <p:stCondLst>
                                            <p:cond delay="0"/>
                                          </p:stCondLst>
                                        </p:cTn>
                                        <p:tgtEl>
                                          <p:spTgt spid="49"/>
                                        </p:tgtEl>
                                        <p:attrNameLst>
                                          <p:attrName>style.visibility</p:attrName>
                                        </p:attrNameLst>
                                      </p:cBhvr>
                                      <p:to>
                                        <p:strVal val="visible"/>
                                      </p:to>
                                    </p:set>
                                    <p:animEffect transition="in" filter="wipe(up)">
                                      <p:cBhvr>
                                        <p:cTn dur="500" id="73"/>
                                        <p:tgtEl>
                                          <p:spTgt spid="49"/>
                                        </p:tgtEl>
                                      </p:cBhvr>
                                    </p:animEffect>
                                  </p:childTnLst>
                                </p:cTn>
                              </p:par>
                            </p:childTnLst>
                          </p:cTn>
                        </p:par>
                        <p:par>
                          <p:cTn fill="hold" id="74" nodeType="afterGroup">
                            <p:stCondLst>
                              <p:cond delay="4000"/>
                            </p:stCondLst>
                            <p:childTnLst>
                              <p:par>
                                <p:cTn fill="hold" grpId="0" id="75" nodeType="afterEffect" presetClass="entr" presetID="9" presetSubtype="0">
                                  <p:stCondLst>
                                    <p:cond delay="0"/>
                                  </p:stCondLst>
                                  <p:childTnLst>
                                    <p:set>
                                      <p:cBhvr>
                                        <p:cTn dur="1" fill="hold" id="76">
                                          <p:stCondLst>
                                            <p:cond delay="0"/>
                                          </p:stCondLst>
                                        </p:cTn>
                                        <p:tgtEl>
                                          <p:spTgt spid="1048623"/>
                                        </p:tgtEl>
                                        <p:attrNameLst>
                                          <p:attrName>style.visibility</p:attrName>
                                        </p:attrNameLst>
                                      </p:cBhvr>
                                      <p:to>
                                        <p:strVal val="visible"/>
                                      </p:to>
                                    </p:set>
                                    <p:animEffect transition="in" filter="dissolve">
                                      <p:cBhvr>
                                        <p:cTn dur="500" id="77"/>
                                        <p:tgtEl>
                                          <p:spTgt spid="1048623"/>
                                        </p:tgtEl>
                                      </p:cBhvr>
                                    </p:animEffect>
                                  </p:childTnLst>
                                </p:cTn>
                              </p:par>
                            </p:childTnLst>
                          </p:cTn>
                        </p:par>
                        <p:par>
                          <p:cTn fill="hold" id="78" nodeType="afterGroup">
                            <p:stCondLst>
                              <p:cond delay="4500"/>
                            </p:stCondLst>
                            <p:childTnLst>
                              <p:par>
                                <p:cTn fill="hold" id="79" nodeType="afterEffect" presetClass="entr" presetID="22" presetSubtype="1">
                                  <p:stCondLst>
                                    <p:cond delay="0"/>
                                  </p:stCondLst>
                                  <p:childTnLst>
                                    <p:set>
                                      <p:cBhvr>
                                        <p:cTn dur="1" fill="hold" id="80">
                                          <p:stCondLst>
                                            <p:cond delay="0"/>
                                          </p:stCondLst>
                                        </p:cTn>
                                        <p:tgtEl>
                                          <p:spTgt spid="50"/>
                                        </p:tgtEl>
                                        <p:attrNameLst>
                                          <p:attrName>style.visibility</p:attrName>
                                        </p:attrNameLst>
                                      </p:cBhvr>
                                      <p:to>
                                        <p:strVal val="visible"/>
                                      </p:to>
                                    </p:set>
                                    <p:animEffect transition="in" filter="wipe(up)">
                                      <p:cBhvr>
                                        <p:cTn dur="500" id="81"/>
                                        <p:tgtEl>
                                          <p:spTgt spid="50"/>
                                        </p:tgtEl>
                                      </p:cBhvr>
                                    </p:animEffect>
                                  </p:childTnLst>
                                </p:cTn>
                              </p:par>
                            </p:childTnLst>
                          </p:cTn>
                        </p:par>
                        <p:par>
                          <p:cTn fill="hold" id="82" nodeType="afterGroup">
                            <p:stCondLst>
                              <p:cond delay="5000"/>
                            </p:stCondLst>
                            <p:childTnLst>
                              <p:par>
                                <p:cTn fill="hold" grpId="0" id="83" nodeType="afterEffect" presetClass="entr" presetID="9" presetSubtype="0">
                                  <p:stCondLst>
                                    <p:cond delay="0"/>
                                  </p:stCondLst>
                                  <p:childTnLst>
                                    <p:set>
                                      <p:cBhvr>
                                        <p:cTn dur="1" fill="hold" id="84">
                                          <p:stCondLst>
                                            <p:cond delay="0"/>
                                          </p:stCondLst>
                                        </p:cTn>
                                        <p:tgtEl>
                                          <p:spTgt spid="1048624"/>
                                        </p:tgtEl>
                                        <p:attrNameLst>
                                          <p:attrName>style.visibility</p:attrName>
                                        </p:attrNameLst>
                                      </p:cBhvr>
                                      <p:to>
                                        <p:strVal val="visible"/>
                                      </p:to>
                                    </p:set>
                                    <p:animEffect transition="in" filter="dissolve">
                                      <p:cBhvr>
                                        <p:cTn dur="500" id="85"/>
                                        <p:tgtEl>
                                          <p:spTgt spid="1048624"/>
                                        </p:tgtEl>
                                      </p:cBhvr>
                                    </p:animEffect>
                                  </p:childTnLst>
                                </p:cTn>
                              </p:par>
                            </p:childTnLst>
                          </p:cTn>
                        </p:par>
                        <p:par>
                          <p:cTn fill="hold" id="86" nodeType="afterGroup">
                            <p:stCondLst>
                              <p:cond delay="5500"/>
                            </p:stCondLst>
                            <p:childTnLst>
                              <p:par>
                                <p:cTn fill="hold" id="87" nodeType="afterEffect" presetClass="entr" presetID="22" presetSubtype="1">
                                  <p:stCondLst>
                                    <p:cond delay="0"/>
                                  </p:stCondLst>
                                  <p:childTnLst>
                                    <p:set>
                                      <p:cBhvr>
                                        <p:cTn dur="1" fill="hold" id="88">
                                          <p:stCondLst>
                                            <p:cond delay="0"/>
                                          </p:stCondLst>
                                        </p:cTn>
                                        <p:tgtEl>
                                          <p:spTgt spid="52"/>
                                        </p:tgtEl>
                                        <p:attrNameLst>
                                          <p:attrName>style.visibility</p:attrName>
                                        </p:attrNameLst>
                                      </p:cBhvr>
                                      <p:to>
                                        <p:strVal val="visible"/>
                                      </p:to>
                                    </p:set>
                                    <p:animEffect transition="in" filter="wipe(up)">
                                      <p:cBhvr>
                                        <p:cTn dur="500" id="89"/>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0" grpId="0" animBg="1"/>
      <p:bldP spid="1048611" grpId="0" animBg="1"/>
      <p:bldP spid="1048614" grpId="0" animBg="1"/>
      <p:bldP spid="1048615" grpId="0" animBg="1"/>
      <p:bldP spid="1048619" grpId="0" animBg="1"/>
      <p:bldP spid="1048620" grpId="0" animBg="1"/>
      <p:bldP spid="1048621" grpId="0" animBg="1"/>
      <p:bldP spid="1048622" grpId="0" animBg="1"/>
      <p:bldP spid="1048623" grpId="0" animBg="1"/>
      <p:bldP spid="1048624" grpId="0" animBg="1"/>
      <p:bldP spid="1048634" grpId="0" animBg="1"/>
      <p:bldP spid="10486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642" name="Title 1"/>
          <p:cNvSpPr>
            <a:spLocks noGrp="1"/>
          </p:cNvSpPr>
          <p:nvPr>
            <p:ph type="title"/>
          </p:nvPr>
        </p:nvSpPr>
        <p:spPr/>
        <p:txBody>
          <a:bodyPr/>
          <a:p>
            <a:endParaRPr lang="en-IN"/>
          </a:p>
        </p:txBody>
      </p:sp>
      <p:sp>
        <p:nvSpPr>
          <p:cNvPr id="1048643" name="Content Placeholder 2"/>
          <p:cNvSpPr>
            <a:spLocks noGrp="1"/>
          </p:cNvSpPr>
          <p:nvPr>
            <p:ph idx="1"/>
          </p:nvPr>
        </p:nvSpPr>
        <p:spPr/>
        <p:txBody>
          <a:bodyPr/>
          <a:p>
            <a:endParaRPr lang="en-IN"/>
          </a:p>
        </p:txBody>
      </p:sp>
      <mc:AlternateContent xmlns:mc="http://schemas.openxmlformats.org/markup-compatibility/2006">
        <mc:Choice xmlns:p14="http://schemas.microsoft.com/office/powerpoint/2010/main" Requires="p14">
          <p:contentPart p14:bwMode="auto" r:id="rId1">
            <p14:nvContentPartPr>
              <p14:cNvPr id="2097159" name="Ink 3"/>
              <p14:cNvContentPartPr/>
              <p14:nvPr/>
            </p14:nvContentPartPr>
            <p14:xfrm>
              <a:off x="476640" y="580680"/>
              <a:ext cx="11083680" cy="5302080"/>
            </p14:xfrm>
          </p:contentPart>
        </mc:Choice>
        <mc:Fallback>
          <p:pic>
            <p:nvPicPr>
              <p:cNvPr id="2097159" name="Ink 3"/>
              <p:cNvPicPr>
                <a:picLocks/>
              </p:cNvPicPr>
              <p:nvPr/>
            </p:nvPicPr>
            <p:blipFill>
              <a:blip xmlns:r="http://schemas.openxmlformats.org/officeDocument/2006/relationships" r:embed="rId2"/>
              <a:stretch>
                <a:fillRect/>
              </a:stretch>
            </p:blipFill>
            <p:spPr>
              <a:xfrm>
                <a:off x="476640" y="580680"/>
                <a:ext cx="11083680" cy="5302080"/>
              </a:xfrm>
              <a:prstGeom prst="rect"/>
            </p:spPr>
          </p:pic>
        </mc:Fallback>
      </mc:AlternateContent>
    </p:spTree>
  </p:cSld>
  <p:clrMapOvr>
    <a:masterClrMapping/>
  </p:clrMapOvr>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44" name="Title 1"/>
          <p:cNvSpPr>
            <a:spLocks noGrp="1"/>
          </p:cNvSpPr>
          <p:nvPr>
            <p:ph type="title"/>
          </p:nvPr>
        </p:nvSpPr>
        <p:spPr/>
        <p:txBody>
          <a:bodyPr/>
          <a:p>
            <a:endParaRPr lang="en-IN"/>
          </a:p>
        </p:txBody>
      </p:sp>
      <p:sp>
        <p:nvSpPr>
          <p:cNvPr id="1048645" name="Content Placeholder 2"/>
          <p:cNvSpPr>
            <a:spLocks noGrp="1"/>
          </p:cNvSpPr>
          <p:nvPr>
            <p:ph idx="1"/>
          </p:nvPr>
        </p:nvSpPr>
        <p:spPr/>
        <p:txBody>
          <a:bodyPr/>
          <a:p>
            <a:endParaRPr lang="en-IN"/>
          </a:p>
        </p:txBody>
      </p:sp>
      <mc:AlternateContent xmlns:mc="http://schemas.openxmlformats.org/markup-compatibility/2006">
        <mc:Choice xmlns:p14="http://schemas.microsoft.com/office/powerpoint/2010/main" Requires="p14">
          <p:contentPart p14:bwMode="auto" r:id="rId1">
            <p14:nvContentPartPr>
              <p14:cNvPr id="2097160" name="Ink 3"/>
              <p14:cNvContentPartPr/>
              <p14:nvPr/>
            </p14:nvContentPartPr>
            <p14:xfrm>
              <a:off x="1713600" y="725040"/>
              <a:ext cx="7576920" cy="5259240"/>
            </p14:xfrm>
          </p:contentPart>
        </mc:Choice>
        <mc:Fallback>
          <p:pic>
            <p:nvPicPr>
              <p:cNvPr id="2097160" name="Ink 3"/>
              <p:cNvPicPr>
                <a:picLocks/>
              </p:cNvPicPr>
              <p:nvPr/>
            </p:nvPicPr>
            <p:blipFill>
              <a:blip xmlns:r="http://schemas.openxmlformats.org/officeDocument/2006/relationships" r:embed="rId2"/>
              <a:stretch>
                <a:fillRect/>
              </a:stretch>
            </p:blipFill>
            <p:spPr>
              <a:xfrm>
                <a:off x="1713600" y="725040"/>
                <a:ext cx="7576920" cy="5259240"/>
              </a:xfrm>
              <a:prstGeom prst="rect"/>
            </p:spPr>
          </p:pic>
        </mc:Fallback>
      </mc:AlternateContent>
      <mc:AlternateContent xmlns:mc="http://schemas.openxmlformats.org/markup-compatibility/2006">
        <mc:Choice xmlns:p14="http://schemas.microsoft.com/office/powerpoint/2010/main" Requires="p14">
          <p:contentPart p14:bwMode="auto" r:id="rId3">
            <p14:nvContentPartPr>
              <p14:cNvPr id="2097161" name="Ink 4"/>
              <p14:cNvContentPartPr/>
              <p14:nvPr/>
            </p14:nvContentPartPr>
            <p14:xfrm>
              <a:off x="586440" y="487800"/>
              <a:ext cx="11176920" cy="4861440"/>
            </p14:xfrm>
          </p:contentPart>
        </mc:Choice>
        <mc:Fallback>
          <p:pic>
            <p:nvPicPr>
              <p:cNvPr id="2097161" name="Ink 4"/>
              <p:cNvPicPr>
                <a:picLocks/>
              </p:cNvPicPr>
              <p:nvPr/>
            </p:nvPicPr>
            <p:blipFill>
              <a:blip xmlns:r="http://schemas.openxmlformats.org/officeDocument/2006/relationships" r:embed="rId4"/>
              <a:stretch>
                <a:fillRect/>
              </a:stretch>
            </p:blipFill>
            <p:spPr>
              <a:xfrm>
                <a:off x="586440" y="487800"/>
                <a:ext cx="11176920" cy="4861440"/>
              </a:xfrm>
              <a:prstGeom prst="rect"/>
            </p:spPr>
          </p:pic>
        </mc:Fallback>
      </mc:AlternateContent>
    </p:spTree>
  </p:cSld>
  <p:clrMapOvr>
    <a:masterClrMapping/>
  </p:clrMapOvr>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46" name="Freeform 2"/>
          <p:cNvSpPr/>
          <p:nvPr/>
        </p:nvSpPr>
        <p:spPr bwMode="auto">
          <a:xfrm>
            <a:off x="661416" y="1103376"/>
            <a:ext cx="8305800" cy="4495800"/>
          </a:xfrm>
          <a:custGeom>
            <a:avLst/>
            <a:gdLst>
              <a:gd name="T0" fmla="*/ 200 w 5976"/>
              <a:gd name="T1" fmla="*/ 320 h 3000"/>
              <a:gd name="T2" fmla="*/ 248 w 5976"/>
              <a:gd name="T3" fmla="*/ 32 h 3000"/>
              <a:gd name="T4" fmla="*/ 1688 w 5976"/>
              <a:gd name="T5" fmla="*/ 128 h 3000"/>
              <a:gd name="T6" fmla="*/ 3128 w 5976"/>
              <a:gd name="T7" fmla="*/ 176 h 3000"/>
              <a:gd name="T8" fmla="*/ 3992 w 5976"/>
              <a:gd name="T9" fmla="*/ 512 h 3000"/>
              <a:gd name="T10" fmla="*/ 4808 w 5976"/>
              <a:gd name="T11" fmla="*/ 944 h 3000"/>
              <a:gd name="T12" fmla="*/ 5576 w 5976"/>
              <a:gd name="T13" fmla="*/ 1712 h 3000"/>
              <a:gd name="T14" fmla="*/ 5768 w 5976"/>
              <a:gd name="T15" fmla="*/ 2384 h 3000"/>
              <a:gd name="T16" fmla="*/ 5672 w 5976"/>
              <a:gd name="T17" fmla="*/ 2912 h 3000"/>
              <a:gd name="T18" fmla="*/ 3944 w 5976"/>
              <a:gd name="T19" fmla="*/ 2816 h 3000"/>
              <a:gd name="T20" fmla="*/ 3464 w 5976"/>
              <a:gd name="T21" fmla="*/ 1808 h 3000"/>
              <a:gd name="T22" fmla="*/ 3416 w 5976"/>
              <a:gd name="T23" fmla="*/ 1328 h 3000"/>
              <a:gd name="T24" fmla="*/ 2168 w 5976"/>
              <a:gd name="T25" fmla="*/ 1328 h 3000"/>
              <a:gd name="T26" fmla="*/ 1784 w 5976"/>
              <a:gd name="T27" fmla="*/ 1856 h 3000"/>
              <a:gd name="T28" fmla="*/ 296 w 5976"/>
              <a:gd name="T29" fmla="*/ 1424 h 3000"/>
              <a:gd name="T30" fmla="*/ 200 w 5976"/>
              <a:gd name="T31" fmla="*/ 320 h 3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976"/>
              <a:gd name="T49" fmla="*/ 0 h 3000"/>
              <a:gd name="T50" fmla="*/ 5976 w 5976"/>
              <a:gd name="T51" fmla="*/ 3000 h 3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976" h="3000">
                <a:moveTo>
                  <a:pt x="200" y="320"/>
                </a:moveTo>
                <a:cubicBezTo>
                  <a:pt x="192" y="88"/>
                  <a:pt x="0" y="64"/>
                  <a:pt x="248" y="32"/>
                </a:cubicBezTo>
                <a:cubicBezTo>
                  <a:pt x="496" y="0"/>
                  <a:pt x="1208" y="104"/>
                  <a:pt x="1688" y="128"/>
                </a:cubicBezTo>
                <a:cubicBezTo>
                  <a:pt x="2168" y="152"/>
                  <a:pt x="2744" y="112"/>
                  <a:pt x="3128" y="176"/>
                </a:cubicBezTo>
                <a:cubicBezTo>
                  <a:pt x="3512" y="240"/>
                  <a:pt x="3712" y="384"/>
                  <a:pt x="3992" y="512"/>
                </a:cubicBezTo>
                <a:cubicBezTo>
                  <a:pt x="4272" y="640"/>
                  <a:pt x="4544" y="744"/>
                  <a:pt x="4808" y="944"/>
                </a:cubicBezTo>
                <a:cubicBezTo>
                  <a:pt x="5072" y="1144"/>
                  <a:pt x="5416" y="1472"/>
                  <a:pt x="5576" y="1712"/>
                </a:cubicBezTo>
                <a:cubicBezTo>
                  <a:pt x="5736" y="1952"/>
                  <a:pt x="5752" y="2184"/>
                  <a:pt x="5768" y="2384"/>
                </a:cubicBezTo>
                <a:cubicBezTo>
                  <a:pt x="5784" y="2584"/>
                  <a:pt x="5976" y="2840"/>
                  <a:pt x="5672" y="2912"/>
                </a:cubicBezTo>
                <a:cubicBezTo>
                  <a:pt x="5368" y="2984"/>
                  <a:pt x="4312" y="3000"/>
                  <a:pt x="3944" y="2816"/>
                </a:cubicBezTo>
                <a:cubicBezTo>
                  <a:pt x="3576" y="2632"/>
                  <a:pt x="3552" y="2056"/>
                  <a:pt x="3464" y="1808"/>
                </a:cubicBezTo>
                <a:cubicBezTo>
                  <a:pt x="3376" y="1560"/>
                  <a:pt x="3632" y="1408"/>
                  <a:pt x="3416" y="1328"/>
                </a:cubicBezTo>
                <a:cubicBezTo>
                  <a:pt x="3200" y="1248"/>
                  <a:pt x="2440" y="1240"/>
                  <a:pt x="2168" y="1328"/>
                </a:cubicBezTo>
                <a:cubicBezTo>
                  <a:pt x="1896" y="1416"/>
                  <a:pt x="2096" y="1840"/>
                  <a:pt x="1784" y="1856"/>
                </a:cubicBezTo>
                <a:cubicBezTo>
                  <a:pt x="1472" y="1872"/>
                  <a:pt x="552" y="1680"/>
                  <a:pt x="296" y="1424"/>
                </a:cubicBezTo>
                <a:cubicBezTo>
                  <a:pt x="40" y="1168"/>
                  <a:pt x="208" y="552"/>
                  <a:pt x="200" y="320"/>
                </a:cubicBezTo>
                <a:close/>
              </a:path>
            </a:pathLst>
          </a:custGeom>
          <a:solidFill>
            <a:schemeClr val="tx2">
              <a:lumMod val="20000"/>
              <a:lumOff val="80000"/>
            </a:schemeClr>
          </a:solidFill>
          <a:ln w="9525">
            <a:noFill/>
            <a:round/>
            <a:headEnd/>
            <a:tailEnd/>
          </a:ln>
        </p:spPr>
        <p:txBody>
          <a:bodyPr anchor="ctr" wrap="none"/>
          <a:p>
            <a:endParaRPr lang="en-US">
              <a:ea typeface="ＭＳ Ｐゴシック" pitchFamily="34" charset="-128"/>
            </a:endParaRPr>
          </a:p>
        </p:txBody>
      </p:sp>
      <p:sp>
        <p:nvSpPr>
          <p:cNvPr id="1048647" name="Rectangle 3"/>
          <p:cNvSpPr>
            <a:spLocks noChangeArrowheads="1"/>
          </p:cNvSpPr>
          <p:nvPr/>
        </p:nvSpPr>
        <p:spPr bwMode="auto">
          <a:xfrm>
            <a:off x="1347216" y="462026"/>
            <a:ext cx="7772400" cy="685800"/>
          </a:xfrm>
          <a:prstGeom prst="rect"/>
          <a:noFill/>
          <a:ln w="9525">
            <a:noFill/>
            <a:miter lim="800000"/>
            <a:headEnd/>
            <a:tailEnd/>
          </a:ln>
        </p:spPr>
        <p:txBody>
          <a:bodyPr/>
          <a:p>
            <a:pPr algn="ctr" eaLnBrk="0" hangingPunct="0"/>
            <a:r>
              <a:rPr dirty="0" sz="3200" lang="en-US">
                <a:solidFill>
                  <a:schemeClr val="tx2"/>
                </a:solidFill>
                <a:effectLst>
                  <a:outerShdw algn="tl" blurRad="38100" dir="2700000" dist="38100">
                    <a:srgbClr val="000000">
                      <a:alpha val="43137"/>
                    </a:srgbClr>
                  </a:outerShdw>
                </a:effectLst>
                <a:latin typeface="Trebuchet MS" pitchFamily="34" charset="0"/>
                <a:ea typeface="ＭＳ Ｐゴシック" pitchFamily="34" charset="-128"/>
              </a:rPr>
              <a:t>Side Channel Sources</a:t>
            </a:r>
          </a:p>
        </p:txBody>
      </p:sp>
      <p:grpSp>
        <p:nvGrpSpPr>
          <p:cNvPr id="58" name="Group 4"/>
          <p:cNvGrpSpPr/>
          <p:nvPr/>
        </p:nvGrpSpPr>
        <p:grpSpPr bwMode="auto">
          <a:xfrm>
            <a:off x="2718816" y="3379851"/>
            <a:ext cx="3284538" cy="2070100"/>
            <a:chOff x="1776" y="960"/>
            <a:chExt cx="2069" cy="1304"/>
          </a:xfrm>
        </p:grpSpPr>
        <p:grpSp>
          <p:nvGrpSpPr>
            <p:cNvPr id="59" name="Group 5"/>
            <p:cNvGrpSpPr/>
            <p:nvPr/>
          </p:nvGrpSpPr>
          <p:grpSpPr bwMode="auto">
            <a:xfrm>
              <a:off x="2256" y="960"/>
              <a:ext cx="1104" cy="1008"/>
              <a:chOff x="1152" y="1152"/>
              <a:chExt cx="1104" cy="1008"/>
            </a:xfrm>
          </p:grpSpPr>
          <p:sp>
            <p:nvSpPr>
              <p:cNvPr id="1048648" name="Rectangle 6"/>
              <p:cNvSpPr>
                <a:spLocks noChangeArrowheads="1"/>
              </p:cNvSpPr>
              <p:nvPr/>
            </p:nvSpPr>
            <p:spPr bwMode="auto">
              <a:xfrm>
                <a:off x="1152" y="1152"/>
                <a:ext cx="1104" cy="1008"/>
              </a:xfrm>
              <a:prstGeom prst="rect"/>
              <a:solidFill>
                <a:schemeClr val="accent2">
                  <a:lumMod val="60000"/>
                  <a:lumOff val="40000"/>
                </a:schemeClr>
              </a:solidFill>
              <a:ln w="9525">
                <a:noFill/>
                <a:miter lim="800000"/>
                <a:headEnd/>
                <a:tailEnd/>
              </a:ln>
              <a:effectLst>
                <a:glow rad="63500">
                  <a:schemeClr val="accent5">
                    <a:satMod val="175000"/>
                    <a:alpha val="40000"/>
                  </a:schemeClr>
                </a:glow>
              </a:effectLst>
            </p:spPr>
            <p:txBody>
              <a:bodyPr anchor="ctr" wrap="none"/>
              <a:p>
                <a:endParaRPr lang="en-US">
                  <a:ea typeface="ＭＳ Ｐゴシック" pitchFamily="34" charset="-128"/>
                </a:endParaRPr>
              </a:p>
            </p:txBody>
          </p:sp>
          <p:sp>
            <p:nvSpPr>
              <p:cNvPr id="1048649" name="Rectangle 7"/>
              <p:cNvSpPr>
                <a:spLocks noChangeArrowheads="1"/>
              </p:cNvSpPr>
              <p:nvPr/>
            </p:nvSpPr>
            <p:spPr bwMode="auto">
              <a:xfrm>
                <a:off x="1392" y="1440"/>
                <a:ext cx="624" cy="336"/>
              </a:xfrm>
              <a:prstGeom prst="rect"/>
              <a:solidFill>
                <a:schemeClr val="bg2">
                  <a:lumMod val="25000"/>
                </a:schemeClr>
              </a:solidFill>
              <a:ln w="9525">
                <a:noFill/>
                <a:miter lim="800000"/>
                <a:headEnd/>
                <a:tailEnd/>
              </a:ln>
            </p:spPr>
            <p:txBody>
              <a:bodyPr anchor="ctr" wrap="none"/>
              <a:p>
                <a:pPr algn="ctr" eaLnBrk="0" hangingPunct="0"/>
                <a:r>
                  <a:rPr b="1" dirty="0" sz="2400" lang="en-US">
                    <a:solidFill>
                      <a:srgbClr val="CC0000"/>
                    </a:solidFill>
                    <a:latin typeface="Trebuchet MS" pitchFamily="34" charset="0"/>
                    <a:ea typeface="ＭＳ Ｐゴシック" pitchFamily="34" charset="-128"/>
                  </a:rPr>
                  <a:t>E/D</a:t>
                </a:r>
                <a:endParaRPr dirty="0" sz="2400" lang="en-US">
                  <a:latin typeface="Trebuchet MS" pitchFamily="34" charset="0"/>
                  <a:ea typeface="ＭＳ Ｐゴシック" pitchFamily="34" charset="-128"/>
                </a:endParaRPr>
              </a:p>
            </p:txBody>
          </p:sp>
          <p:sp>
            <p:nvSpPr>
              <p:cNvPr id="1048650" name="Line 8"/>
              <p:cNvSpPr>
                <a:spLocks noChangeShapeType="1"/>
              </p:cNvSpPr>
              <p:nvPr/>
            </p:nvSpPr>
            <p:spPr bwMode="auto">
              <a:xfrm flipV="1">
                <a:off x="1680" y="1776"/>
                <a:ext cx="0" cy="288"/>
              </a:xfrm>
              <a:prstGeom prst="line"/>
              <a:noFill/>
              <a:ln w="28575">
                <a:solidFill>
                  <a:schemeClr val="tx1"/>
                </a:solidFill>
                <a:round/>
                <a:headEnd/>
                <a:tailEnd type="triangle" w="med" len="med"/>
              </a:ln>
            </p:spPr>
            <p:txBody>
              <a:bodyPr anchor="ctr" wrap="none"/>
              <a:p>
                <a:endParaRPr lang="en-US"/>
              </a:p>
            </p:txBody>
          </p:sp>
          <p:sp>
            <p:nvSpPr>
              <p:cNvPr id="1048651" name="Text Box 9"/>
              <p:cNvSpPr txBox="1">
                <a:spLocks noChangeArrowheads="1"/>
              </p:cNvSpPr>
              <p:nvPr/>
            </p:nvSpPr>
            <p:spPr bwMode="auto">
              <a:xfrm>
                <a:off x="1680" y="1816"/>
                <a:ext cx="235" cy="288"/>
              </a:xfrm>
              <a:prstGeom prst="rect"/>
              <a:noFill/>
              <a:ln>
                <a:noFill/>
              </a:ln>
            </p:spPr>
            <p:txBody>
              <a:bodyPr wrap="none">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r>
                  <a:rPr altLang="en-US" b="1" sz="2400" lang="en-US">
                    <a:solidFill>
                      <a:srgbClr val="3366CC"/>
                    </a:solidFill>
                    <a:latin typeface="Trebuchet MS" charset="0"/>
                  </a:rPr>
                  <a:t>K</a:t>
                </a:r>
                <a:endParaRPr altLang="en-US" sz="2400" lang="en-US">
                  <a:solidFill>
                    <a:schemeClr val="hlink"/>
                  </a:solidFill>
                  <a:latin typeface="Trebuchet MS" charset="0"/>
                </a:endParaRPr>
              </a:p>
            </p:txBody>
          </p:sp>
        </p:grpSp>
        <p:sp>
          <p:nvSpPr>
            <p:cNvPr id="1048652" name="Line 10"/>
            <p:cNvSpPr>
              <a:spLocks noChangeShapeType="1"/>
            </p:cNvSpPr>
            <p:nvPr/>
          </p:nvSpPr>
          <p:spPr bwMode="auto">
            <a:xfrm flipV="1">
              <a:off x="1776" y="1440"/>
              <a:ext cx="720" cy="0"/>
            </a:xfrm>
            <a:prstGeom prst="line"/>
            <a:noFill/>
            <a:ln w="28575">
              <a:solidFill>
                <a:schemeClr val="tx1"/>
              </a:solidFill>
              <a:round/>
              <a:headEnd/>
              <a:tailEnd type="triangle" w="med" len="med"/>
            </a:ln>
          </p:spPr>
          <p:txBody>
            <a:bodyPr anchor="ctr" wrap="none"/>
            <a:p>
              <a:endParaRPr lang="en-US"/>
            </a:p>
          </p:txBody>
        </p:sp>
        <p:sp>
          <p:nvSpPr>
            <p:cNvPr id="1048653" name="Line 11"/>
            <p:cNvSpPr>
              <a:spLocks noChangeShapeType="1"/>
            </p:cNvSpPr>
            <p:nvPr/>
          </p:nvSpPr>
          <p:spPr bwMode="auto">
            <a:xfrm flipV="1">
              <a:off x="3120" y="1440"/>
              <a:ext cx="720" cy="0"/>
            </a:xfrm>
            <a:prstGeom prst="line"/>
            <a:noFill/>
            <a:ln w="28575">
              <a:solidFill>
                <a:schemeClr val="tx1"/>
              </a:solidFill>
              <a:round/>
              <a:headEnd/>
              <a:tailEnd type="triangle" w="med" len="med"/>
            </a:ln>
          </p:spPr>
          <p:txBody>
            <a:bodyPr anchor="ctr" wrap="none"/>
            <a:p>
              <a:endParaRPr lang="en-US"/>
            </a:p>
          </p:txBody>
        </p:sp>
        <p:sp>
          <p:nvSpPr>
            <p:cNvPr id="1048654" name="Text Box 12"/>
            <p:cNvSpPr txBox="1">
              <a:spLocks noChangeArrowheads="1"/>
            </p:cNvSpPr>
            <p:nvPr/>
          </p:nvSpPr>
          <p:spPr bwMode="auto">
            <a:xfrm>
              <a:off x="2064" y="1976"/>
              <a:ext cx="1781" cy="288"/>
            </a:xfrm>
            <a:prstGeom prst="rect"/>
            <a:noFill/>
            <a:ln>
              <a:noFill/>
            </a:ln>
          </p:spPr>
          <p:txBody>
            <a:bodyPr wrap="none">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r>
                <a:rPr altLang="en-US" b="1" sz="2400" lang="en-US">
                  <a:solidFill>
                    <a:schemeClr val="hlink"/>
                  </a:solidFill>
                  <a:latin typeface="Trebuchet MS" charset="0"/>
                </a:rPr>
                <a:t>Real World System</a:t>
              </a:r>
            </a:p>
          </p:txBody>
        </p:sp>
      </p:grpSp>
      <p:grpSp>
        <p:nvGrpSpPr>
          <p:cNvPr id="60" name="Group 13"/>
          <p:cNvGrpSpPr/>
          <p:nvPr/>
        </p:nvGrpSpPr>
        <p:grpSpPr bwMode="auto">
          <a:xfrm>
            <a:off x="737617" y="1255776"/>
            <a:ext cx="3565525" cy="2292350"/>
            <a:chOff x="276" y="716"/>
            <a:chExt cx="2246" cy="1444"/>
          </a:xfrm>
        </p:grpSpPr>
        <p:sp>
          <p:nvSpPr>
            <p:cNvPr id="1048655" name="Text Box 14"/>
            <p:cNvSpPr txBox="1">
              <a:spLocks noChangeArrowheads="1"/>
            </p:cNvSpPr>
            <p:nvPr/>
          </p:nvSpPr>
          <p:spPr bwMode="auto">
            <a:xfrm>
              <a:off x="276" y="716"/>
              <a:ext cx="2246" cy="252"/>
            </a:xfrm>
            <a:prstGeom prst="rect"/>
            <a:noFill/>
            <a:ln>
              <a:noFill/>
            </a:ln>
          </p:spPr>
          <p:txBody>
            <a:bodyPr wrap="none">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r>
                <a:rPr altLang="en-US" sz="2000" lang="en-US">
                  <a:solidFill>
                    <a:srgbClr val="FF3300"/>
                  </a:solidFill>
                  <a:latin typeface="Trebuchet MS" charset="0"/>
                </a:rPr>
                <a:t>Threat Model &amp; Security Goal</a:t>
              </a:r>
              <a:endParaRPr altLang="en-US" sz="2000" lang="en-US">
                <a:solidFill>
                  <a:srgbClr val="FFCC99"/>
                </a:solidFill>
                <a:latin typeface="Trebuchet MS" charset="0"/>
              </a:endParaRPr>
            </a:p>
          </p:txBody>
        </p:sp>
        <p:sp>
          <p:nvSpPr>
            <p:cNvPr id="1048656" name="Line 15"/>
            <p:cNvSpPr>
              <a:spLocks noChangeShapeType="1"/>
            </p:cNvSpPr>
            <p:nvPr/>
          </p:nvSpPr>
          <p:spPr bwMode="auto">
            <a:xfrm>
              <a:off x="1584" y="960"/>
              <a:ext cx="720" cy="1200"/>
            </a:xfrm>
            <a:prstGeom prst="line"/>
            <a:noFill/>
            <a:ln w="28575">
              <a:solidFill>
                <a:schemeClr val="accent1">
                  <a:lumMod val="75000"/>
                </a:schemeClr>
              </a:solidFill>
              <a:round/>
              <a:headEnd/>
              <a:tailEnd type="triangle" w="med" len="med"/>
            </a:ln>
          </p:spPr>
          <p:txBody>
            <a:bodyPr anchor="ctr" wrap="none"/>
            <a:p>
              <a:endParaRPr lang="en-IN">
                <a:ea typeface="ＭＳ Ｐゴシック" pitchFamily="34" charset="-128"/>
              </a:endParaRPr>
            </a:p>
          </p:txBody>
        </p:sp>
      </p:grpSp>
      <p:grpSp>
        <p:nvGrpSpPr>
          <p:cNvPr id="61" name="Group 16"/>
          <p:cNvGrpSpPr/>
          <p:nvPr/>
        </p:nvGrpSpPr>
        <p:grpSpPr bwMode="auto">
          <a:xfrm>
            <a:off x="4623817" y="2170176"/>
            <a:ext cx="1235075" cy="1371600"/>
            <a:chOff x="2736" y="1244"/>
            <a:chExt cx="778" cy="864"/>
          </a:xfrm>
        </p:grpSpPr>
        <p:sp>
          <p:nvSpPr>
            <p:cNvPr id="1048657" name="Text Box 17"/>
            <p:cNvSpPr txBox="1">
              <a:spLocks noChangeArrowheads="1"/>
            </p:cNvSpPr>
            <p:nvPr/>
          </p:nvSpPr>
          <p:spPr bwMode="auto">
            <a:xfrm>
              <a:off x="2736" y="1244"/>
              <a:ext cx="778" cy="252"/>
            </a:xfrm>
            <a:prstGeom prst="rect"/>
            <a:noFill/>
            <a:ln>
              <a:noFill/>
            </a:ln>
          </p:spPr>
          <p:txBody>
            <a:bodyPr wrap="none">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r>
                <a:rPr altLang="en-US" sz="2000" lang="en-US">
                  <a:solidFill>
                    <a:srgbClr val="FF3300"/>
                  </a:solidFill>
                  <a:latin typeface="Trebuchet MS" charset="0"/>
                </a:rPr>
                <a:t>Protocols</a:t>
              </a:r>
              <a:endParaRPr altLang="en-US" sz="2000" lang="en-US">
                <a:solidFill>
                  <a:srgbClr val="FFCC99"/>
                </a:solidFill>
                <a:latin typeface="Trebuchet MS" charset="0"/>
              </a:endParaRPr>
            </a:p>
          </p:txBody>
        </p:sp>
        <p:sp>
          <p:nvSpPr>
            <p:cNvPr id="1048658" name="Line 18"/>
            <p:cNvSpPr>
              <a:spLocks noChangeShapeType="1"/>
            </p:cNvSpPr>
            <p:nvPr/>
          </p:nvSpPr>
          <p:spPr bwMode="auto">
            <a:xfrm flipH="1">
              <a:off x="2784" y="1488"/>
              <a:ext cx="240" cy="620"/>
            </a:xfrm>
            <a:prstGeom prst="line"/>
            <a:noFill/>
            <a:ln w="28575">
              <a:solidFill>
                <a:schemeClr val="accent1">
                  <a:lumMod val="75000"/>
                </a:schemeClr>
              </a:solidFill>
              <a:round/>
              <a:headEnd/>
              <a:tailEnd type="triangle" w="med" len="med"/>
            </a:ln>
          </p:spPr>
          <p:txBody>
            <a:bodyPr anchor="ctr" wrap="none"/>
            <a:p>
              <a:endParaRPr lang="en-IN">
                <a:ea typeface="ＭＳ Ｐゴシック" pitchFamily="34" charset="-128"/>
              </a:endParaRPr>
            </a:p>
          </p:txBody>
        </p:sp>
      </p:grpSp>
      <p:grpSp>
        <p:nvGrpSpPr>
          <p:cNvPr id="62" name="Group 19"/>
          <p:cNvGrpSpPr/>
          <p:nvPr/>
        </p:nvGrpSpPr>
        <p:grpSpPr bwMode="auto">
          <a:xfrm>
            <a:off x="5081016" y="2916302"/>
            <a:ext cx="2319338" cy="1006475"/>
            <a:chOff x="3024" y="1724"/>
            <a:chExt cx="1461" cy="634"/>
          </a:xfrm>
        </p:grpSpPr>
        <p:sp>
          <p:nvSpPr>
            <p:cNvPr id="1048659" name="Text Box 20"/>
            <p:cNvSpPr txBox="1">
              <a:spLocks noChangeArrowheads="1"/>
            </p:cNvSpPr>
            <p:nvPr/>
          </p:nvSpPr>
          <p:spPr bwMode="auto">
            <a:xfrm>
              <a:off x="3670" y="1724"/>
              <a:ext cx="815" cy="252"/>
            </a:xfrm>
            <a:prstGeom prst="rect"/>
            <a:noFill/>
            <a:ln>
              <a:noFill/>
            </a:ln>
          </p:spPr>
          <p:txBody>
            <a:bodyPr wrap="none">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r>
                <a:rPr altLang="en-US" sz="2000" lang="en-US">
                  <a:solidFill>
                    <a:srgbClr val="FF3300"/>
                  </a:solidFill>
                  <a:latin typeface="Trebuchet MS" charset="0"/>
                </a:rPr>
                <a:t>Hardware</a:t>
              </a:r>
              <a:endParaRPr altLang="en-US" sz="2000" lang="en-US">
                <a:solidFill>
                  <a:srgbClr val="FFCC99"/>
                </a:solidFill>
                <a:latin typeface="Trebuchet MS" charset="0"/>
              </a:endParaRPr>
            </a:p>
          </p:txBody>
        </p:sp>
        <p:sp>
          <p:nvSpPr>
            <p:cNvPr id="1048660" name="Line 21"/>
            <p:cNvSpPr>
              <a:spLocks noChangeShapeType="1"/>
            </p:cNvSpPr>
            <p:nvPr/>
          </p:nvSpPr>
          <p:spPr bwMode="auto">
            <a:xfrm flipH="1">
              <a:off x="3024" y="1920"/>
              <a:ext cx="672" cy="438"/>
            </a:xfrm>
            <a:prstGeom prst="line"/>
            <a:noFill/>
            <a:ln w="28575">
              <a:solidFill>
                <a:schemeClr val="accent1">
                  <a:lumMod val="75000"/>
                </a:schemeClr>
              </a:solidFill>
              <a:round/>
              <a:headEnd/>
              <a:tailEnd type="triangle" w="med" len="med"/>
            </a:ln>
          </p:spPr>
          <p:txBody>
            <a:bodyPr anchor="ctr" wrap="none"/>
            <a:p>
              <a:endParaRPr lang="en-IN">
                <a:ea typeface="ＭＳ Ｐゴシック" pitchFamily="34" charset="-128"/>
              </a:endParaRPr>
            </a:p>
          </p:txBody>
        </p:sp>
      </p:grpSp>
      <p:grpSp>
        <p:nvGrpSpPr>
          <p:cNvPr id="63" name="Group 22"/>
          <p:cNvGrpSpPr/>
          <p:nvPr/>
        </p:nvGrpSpPr>
        <p:grpSpPr bwMode="auto">
          <a:xfrm>
            <a:off x="1386904" y="2916302"/>
            <a:ext cx="2474912" cy="1006475"/>
            <a:chOff x="542" y="1628"/>
            <a:chExt cx="1569" cy="634"/>
          </a:xfrm>
        </p:grpSpPr>
        <p:sp>
          <p:nvSpPr>
            <p:cNvPr id="1048661" name="Line 23"/>
            <p:cNvSpPr>
              <a:spLocks noChangeShapeType="1"/>
            </p:cNvSpPr>
            <p:nvPr/>
          </p:nvSpPr>
          <p:spPr bwMode="auto">
            <a:xfrm>
              <a:off x="1200" y="1872"/>
              <a:ext cx="911" cy="390"/>
            </a:xfrm>
            <a:prstGeom prst="line"/>
            <a:noFill/>
            <a:ln w="28575">
              <a:solidFill>
                <a:schemeClr val="accent1">
                  <a:lumMod val="75000"/>
                </a:schemeClr>
              </a:solidFill>
              <a:round/>
              <a:headEnd/>
              <a:tailEnd type="triangle" w="med" len="med"/>
            </a:ln>
          </p:spPr>
          <p:txBody>
            <a:bodyPr anchor="ctr" wrap="none"/>
            <a:p>
              <a:endParaRPr lang="en-IN">
                <a:ea typeface="ＭＳ Ｐゴシック" pitchFamily="34" charset="-128"/>
              </a:endParaRPr>
            </a:p>
          </p:txBody>
        </p:sp>
        <p:sp>
          <p:nvSpPr>
            <p:cNvPr id="1048662" name="Text Box 24"/>
            <p:cNvSpPr txBox="1">
              <a:spLocks noChangeArrowheads="1"/>
            </p:cNvSpPr>
            <p:nvPr/>
          </p:nvSpPr>
          <p:spPr bwMode="auto">
            <a:xfrm>
              <a:off x="542" y="1628"/>
              <a:ext cx="993" cy="252"/>
            </a:xfrm>
            <a:prstGeom prst="rect"/>
            <a:noFill/>
            <a:ln>
              <a:noFill/>
            </a:ln>
          </p:spPr>
          <p:txBody>
            <a:bodyPr wrap="none">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r>
                <a:rPr altLang="en-US" sz="2000" lang="en-US">
                  <a:solidFill>
                    <a:srgbClr val="FF3300"/>
                  </a:solidFill>
                  <a:latin typeface="Trebuchet MS" charset="0"/>
                </a:rPr>
                <a:t>Human User</a:t>
              </a:r>
              <a:endParaRPr altLang="en-US" sz="2000" lang="en-US">
                <a:solidFill>
                  <a:srgbClr val="FFCC99"/>
                </a:solidFill>
                <a:latin typeface="Trebuchet MS" charset="0"/>
              </a:endParaRPr>
            </a:p>
          </p:txBody>
        </p:sp>
      </p:grpSp>
      <p:grpSp>
        <p:nvGrpSpPr>
          <p:cNvPr id="64" name="Group 25"/>
          <p:cNvGrpSpPr/>
          <p:nvPr/>
        </p:nvGrpSpPr>
        <p:grpSpPr bwMode="auto">
          <a:xfrm>
            <a:off x="4928616" y="2532126"/>
            <a:ext cx="1739900" cy="1162050"/>
            <a:chOff x="3024" y="1472"/>
            <a:chExt cx="1096" cy="732"/>
          </a:xfrm>
        </p:grpSpPr>
        <p:sp>
          <p:nvSpPr>
            <p:cNvPr id="1048663" name="Text Box 26"/>
            <p:cNvSpPr txBox="1">
              <a:spLocks noChangeArrowheads="1"/>
            </p:cNvSpPr>
            <p:nvPr/>
          </p:nvSpPr>
          <p:spPr bwMode="auto">
            <a:xfrm>
              <a:off x="3360" y="1472"/>
              <a:ext cx="760" cy="252"/>
            </a:xfrm>
            <a:prstGeom prst="rect"/>
            <a:noFill/>
            <a:ln>
              <a:noFill/>
            </a:ln>
          </p:spPr>
          <p:txBody>
            <a:bodyPr wrap="none">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r>
                <a:rPr altLang="en-US" sz="2000" lang="en-US">
                  <a:solidFill>
                    <a:srgbClr val="FF3300"/>
                  </a:solidFill>
                  <a:latin typeface="Trebuchet MS" charset="0"/>
                </a:rPr>
                <a:t>Software</a:t>
              </a:r>
              <a:endParaRPr altLang="en-US" sz="2000" lang="en-US">
                <a:solidFill>
                  <a:srgbClr val="FFCC99"/>
                </a:solidFill>
                <a:latin typeface="Trebuchet MS" charset="0"/>
              </a:endParaRPr>
            </a:p>
          </p:txBody>
        </p:sp>
        <p:sp>
          <p:nvSpPr>
            <p:cNvPr id="1048664" name="Line 27"/>
            <p:cNvSpPr>
              <a:spLocks noChangeShapeType="1"/>
            </p:cNvSpPr>
            <p:nvPr/>
          </p:nvSpPr>
          <p:spPr bwMode="auto">
            <a:xfrm flipH="1">
              <a:off x="3024" y="1680"/>
              <a:ext cx="432" cy="524"/>
            </a:xfrm>
            <a:prstGeom prst="line"/>
            <a:noFill/>
            <a:ln w="28575">
              <a:solidFill>
                <a:schemeClr val="accent1">
                  <a:lumMod val="75000"/>
                </a:schemeClr>
              </a:solidFill>
              <a:round/>
              <a:headEnd/>
              <a:tailEnd type="triangle" w="med" len="med"/>
            </a:ln>
          </p:spPr>
          <p:txBody>
            <a:bodyPr anchor="ctr" wrap="none"/>
            <a:p>
              <a:endParaRPr lang="en-IN">
                <a:ea typeface="ＭＳ Ｐゴシック" pitchFamily="34" charset="-128"/>
              </a:endParaRPr>
            </a:p>
          </p:txBody>
        </p:sp>
      </p:grpSp>
      <p:grpSp>
        <p:nvGrpSpPr>
          <p:cNvPr id="65" name="Group 28"/>
          <p:cNvGrpSpPr/>
          <p:nvPr/>
        </p:nvGrpSpPr>
        <p:grpSpPr bwMode="auto">
          <a:xfrm>
            <a:off x="5081016" y="4294251"/>
            <a:ext cx="2946400" cy="1220788"/>
            <a:chOff x="3024" y="2592"/>
            <a:chExt cx="1856" cy="769"/>
          </a:xfrm>
        </p:grpSpPr>
        <p:sp>
          <p:nvSpPr>
            <p:cNvPr id="1048665" name="Text Box 29"/>
            <p:cNvSpPr txBox="1">
              <a:spLocks noChangeArrowheads="1"/>
            </p:cNvSpPr>
            <p:nvPr/>
          </p:nvSpPr>
          <p:spPr bwMode="auto">
            <a:xfrm>
              <a:off x="3792" y="2876"/>
              <a:ext cx="1088" cy="485"/>
            </a:xfrm>
            <a:prstGeom prst="rect"/>
            <a:noFill/>
            <a:ln>
              <a:noFill/>
            </a:ln>
          </p:spPr>
          <p:txBody>
            <a:bodyPr wrap="none">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r>
                <a:rPr altLang="en-US" b="1" sz="2400" lang="en-US">
                  <a:solidFill>
                    <a:srgbClr val="FF3300"/>
                  </a:solidFill>
                  <a:latin typeface="Trebuchet MS" charset="0"/>
                </a:rPr>
                <a:t> </a:t>
              </a:r>
              <a:r>
                <a:rPr altLang="en-US" sz="2000" lang="en-US">
                  <a:solidFill>
                    <a:srgbClr val="FF3300"/>
                  </a:solidFill>
                  <a:latin typeface="Trebuchet MS" charset="0"/>
                </a:rPr>
                <a:t>Deployment </a:t>
              </a:r>
            </a:p>
            <a:p>
              <a:r>
                <a:rPr altLang="en-US" sz="2000" lang="en-US">
                  <a:solidFill>
                    <a:srgbClr val="FF3300"/>
                  </a:solidFill>
                  <a:latin typeface="Trebuchet MS" charset="0"/>
                </a:rPr>
                <a:t> &amp; Usage</a:t>
              </a:r>
              <a:endParaRPr altLang="en-US" sz="2000" lang="en-US">
                <a:solidFill>
                  <a:srgbClr val="FFCC99"/>
                </a:solidFill>
                <a:latin typeface="Trebuchet MS" charset="0"/>
              </a:endParaRPr>
            </a:p>
          </p:txBody>
        </p:sp>
        <p:sp>
          <p:nvSpPr>
            <p:cNvPr id="1048666" name="Line 30"/>
            <p:cNvSpPr>
              <a:spLocks noChangeShapeType="1"/>
            </p:cNvSpPr>
            <p:nvPr/>
          </p:nvSpPr>
          <p:spPr bwMode="auto">
            <a:xfrm flipH="1" flipV="1">
              <a:off x="3024" y="2592"/>
              <a:ext cx="816" cy="384"/>
            </a:xfrm>
            <a:prstGeom prst="line"/>
            <a:noFill/>
            <a:ln w="28575">
              <a:solidFill>
                <a:schemeClr val="accent1">
                  <a:lumMod val="75000"/>
                </a:schemeClr>
              </a:solidFill>
              <a:round/>
              <a:headEnd/>
              <a:tailEnd type="triangle" w="med" len="med"/>
            </a:ln>
          </p:spPr>
          <p:txBody>
            <a:bodyPr anchor="ctr" wrap="none"/>
            <a:p>
              <a:endParaRPr lang="en-IN">
                <a:ea typeface="ＭＳ Ｐゴシック" pitchFamily="34" charset="-128"/>
              </a:endParaRPr>
            </a:p>
          </p:txBody>
        </p:sp>
      </p:grpSp>
      <p:sp>
        <p:nvSpPr>
          <p:cNvPr id="1048667" name="Text Box 31"/>
          <p:cNvSpPr txBox="1">
            <a:spLocks noChangeArrowheads="1"/>
          </p:cNvSpPr>
          <p:nvPr/>
        </p:nvSpPr>
        <p:spPr bwMode="auto">
          <a:xfrm>
            <a:off x="797942" y="4303776"/>
            <a:ext cx="2378075" cy="1200150"/>
          </a:xfrm>
          <a:prstGeom prst="rect"/>
          <a:noFill/>
          <a:ln>
            <a:noFill/>
          </a:ln>
        </p:spPr>
        <p:txBody>
          <a:bodyPr>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r>
              <a:rPr altLang="en-US" b="1" lang="en-US">
                <a:latin typeface="Trebuchet MS" charset="0"/>
              </a:rPr>
              <a:t>It is impossible to design a totally secure system with humans in it</a:t>
            </a:r>
          </a:p>
        </p:txBody>
      </p:sp>
      <p:grpSp>
        <p:nvGrpSpPr>
          <p:cNvPr id="66" name="Group 41"/>
          <p:cNvGrpSpPr/>
          <p:nvPr/>
        </p:nvGrpSpPr>
        <p:grpSpPr bwMode="auto">
          <a:xfrm>
            <a:off x="3023617" y="1712976"/>
            <a:ext cx="3076575" cy="1828800"/>
            <a:chOff x="1728" y="956"/>
            <a:chExt cx="1938" cy="1152"/>
          </a:xfrm>
        </p:grpSpPr>
        <p:sp>
          <p:nvSpPr>
            <p:cNvPr id="1048668" name="Text Box 42"/>
            <p:cNvSpPr txBox="1">
              <a:spLocks noChangeArrowheads="1"/>
            </p:cNvSpPr>
            <p:nvPr/>
          </p:nvSpPr>
          <p:spPr bwMode="auto">
            <a:xfrm>
              <a:off x="1728" y="956"/>
              <a:ext cx="1938" cy="252"/>
            </a:xfrm>
            <a:prstGeom prst="rect"/>
            <a:noFill/>
            <a:ln>
              <a:noFill/>
            </a:ln>
          </p:spPr>
          <p:txBody>
            <a:bodyPr wrap="none">
              <a:spAutoFit/>
            </a:bodyPr>
            <a:lstStyle>
              <a:lvl1pPr eaLnBrk="0" hangingPunct="0">
                <a:defRPr>
                  <a:solidFill>
                    <a:schemeClr val="tx1"/>
                  </a:solidFill>
                  <a:latin typeface="Arial" charset="0"/>
                  <a:ea typeface="ＭＳ Ｐゴシック" charset="-128"/>
                </a:defRPr>
              </a:lvl1pPr>
              <a:lvl2pPr eaLnBrk="0" hangingPunct="0" indent="-285750" marL="742950">
                <a:defRPr>
                  <a:solidFill>
                    <a:schemeClr val="tx1"/>
                  </a:solidFill>
                  <a:latin typeface="Arial" charset="0"/>
                  <a:ea typeface="ＭＳ Ｐゴシック" charset="-128"/>
                </a:defRPr>
              </a:lvl2pPr>
              <a:lvl3pPr eaLnBrk="0" hangingPunct="0" indent="-228600" marL="1143000">
                <a:defRPr>
                  <a:solidFill>
                    <a:schemeClr val="tx1"/>
                  </a:solidFill>
                  <a:latin typeface="Arial" charset="0"/>
                  <a:ea typeface="ＭＳ Ｐゴシック" charset="-128"/>
                </a:defRPr>
              </a:lvl3pPr>
              <a:lvl4pPr eaLnBrk="0" hangingPunct="0" indent="-228600" marL="1600200">
                <a:defRPr>
                  <a:solidFill>
                    <a:schemeClr val="tx1"/>
                  </a:solidFill>
                  <a:latin typeface="Arial" charset="0"/>
                  <a:ea typeface="ＭＳ Ｐゴシック" charset="-128"/>
                </a:defRPr>
              </a:lvl4pPr>
              <a:lvl5pPr eaLnBrk="0" hangingPunct="0" indent="-228600" marL="2057400">
                <a:defRPr>
                  <a:solidFill>
                    <a:schemeClr val="tx1"/>
                  </a:solidFill>
                  <a:latin typeface="Arial" charset="0"/>
                  <a:ea typeface="ＭＳ Ｐゴシック" charset="-128"/>
                </a:defRPr>
              </a:lvl5pPr>
              <a:lvl6pPr eaLnBrk="0" fontAlgn="base" hangingPunct="0" indent="-228600" marL="2514600">
                <a:spcBef>
                  <a:spcPct val="0"/>
                </a:spcBef>
                <a:spcAft>
                  <a:spcPct val="0"/>
                </a:spcAft>
                <a:defRPr>
                  <a:solidFill>
                    <a:schemeClr val="tx1"/>
                  </a:solidFill>
                  <a:latin typeface="Arial" charset="0"/>
                  <a:ea typeface="ＭＳ Ｐゴシック" charset="-128"/>
                </a:defRPr>
              </a:lvl6pPr>
              <a:lvl7pPr eaLnBrk="0" fontAlgn="base" hangingPunct="0" indent="-228600" marL="2971800">
                <a:spcBef>
                  <a:spcPct val="0"/>
                </a:spcBef>
                <a:spcAft>
                  <a:spcPct val="0"/>
                </a:spcAft>
                <a:defRPr>
                  <a:solidFill>
                    <a:schemeClr val="tx1"/>
                  </a:solidFill>
                  <a:latin typeface="Arial" charset="0"/>
                  <a:ea typeface="ＭＳ Ｐゴシック" charset="-128"/>
                </a:defRPr>
              </a:lvl7pPr>
              <a:lvl8pPr eaLnBrk="0" fontAlgn="base" hangingPunct="0" indent="-228600" marL="3429000">
                <a:spcBef>
                  <a:spcPct val="0"/>
                </a:spcBef>
                <a:spcAft>
                  <a:spcPct val="0"/>
                </a:spcAft>
                <a:defRPr>
                  <a:solidFill>
                    <a:schemeClr val="tx1"/>
                  </a:solidFill>
                  <a:latin typeface="Arial" charset="0"/>
                  <a:ea typeface="ＭＳ Ｐゴシック" charset="-128"/>
                </a:defRPr>
              </a:lvl8pPr>
              <a:lvl9pPr eaLnBrk="0" fontAlgn="base" hangingPunct="0" indent="-228600" marL="3886200">
                <a:spcBef>
                  <a:spcPct val="0"/>
                </a:spcBef>
                <a:spcAft>
                  <a:spcPct val="0"/>
                </a:spcAft>
                <a:defRPr>
                  <a:solidFill>
                    <a:schemeClr val="tx1"/>
                  </a:solidFill>
                  <a:latin typeface="Arial" charset="0"/>
                  <a:ea typeface="ＭＳ Ｐゴシック" charset="-128"/>
                </a:defRPr>
              </a:lvl9pPr>
            </a:lstStyle>
            <a:p>
              <a:r>
                <a:rPr altLang="en-US" sz="2000" lang="en-US">
                  <a:solidFill>
                    <a:srgbClr val="FF3300"/>
                  </a:solidFill>
                  <a:latin typeface="Trebuchet MS" charset="0"/>
                </a:rPr>
                <a:t>Cryptographic Algorithms</a:t>
              </a:r>
              <a:endParaRPr altLang="en-US" sz="2000" lang="en-US">
                <a:solidFill>
                  <a:srgbClr val="FFCC99"/>
                </a:solidFill>
                <a:latin typeface="Trebuchet MS" charset="0"/>
              </a:endParaRPr>
            </a:p>
          </p:txBody>
        </p:sp>
        <p:sp>
          <p:nvSpPr>
            <p:cNvPr id="1048669" name="Line 43"/>
            <p:cNvSpPr>
              <a:spLocks noChangeShapeType="1"/>
            </p:cNvSpPr>
            <p:nvPr/>
          </p:nvSpPr>
          <p:spPr bwMode="auto">
            <a:xfrm>
              <a:off x="2448" y="1248"/>
              <a:ext cx="96" cy="860"/>
            </a:xfrm>
            <a:prstGeom prst="line"/>
            <a:noFill/>
            <a:ln w="28575">
              <a:solidFill>
                <a:schemeClr val="accent1">
                  <a:lumMod val="75000"/>
                </a:schemeClr>
              </a:solidFill>
              <a:round/>
              <a:headEnd/>
              <a:tailEnd type="triangle" w="med" len="med"/>
            </a:ln>
          </p:spPr>
          <p:txBody>
            <a:bodyPr anchor="ctr" wrap="none"/>
            <a:p>
              <a:endParaRPr lang="en-IN">
                <a:ea typeface="ＭＳ Ｐゴシック" pitchFamily="34" charset="-128"/>
              </a:endParaRPr>
            </a:p>
          </p:txBody>
        </p:sp>
      </p:grpSp>
      <p:grpSp>
        <p:nvGrpSpPr>
          <p:cNvPr id="67" name="Group 53"/>
          <p:cNvGrpSpPr/>
          <p:nvPr/>
        </p:nvGrpSpPr>
        <p:grpSpPr bwMode="auto">
          <a:xfrm>
            <a:off x="661416" y="1712976"/>
            <a:ext cx="3181350" cy="1295400"/>
            <a:chOff x="838200" y="2362200"/>
            <a:chExt cx="3181350" cy="1295400"/>
          </a:xfrm>
          <a:solidFill>
            <a:schemeClr val="bg2">
              <a:lumMod val="50000"/>
            </a:schemeClr>
          </a:solidFill>
        </p:grpSpPr>
        <p:sp>
          <p:nvSpPr>
            <p:cNvPr id="1048670" name="Cloud 43"/>
            <p:cNvSpPr/>
            <p:nvPr/>
          </p:nvSpPr>
          <p:spPr>
            <a:xfrm>
              <a:off x="838200" y="2362200"/>
              <a:ext cx="2514600" cy="1295400"/>
            </a:xfrm>
            <a:prstGeom prst="cloud"/>
            <a:grpFill/>
            <a:ln>
              <a:solidFill>
                <a:srgbClr val="9B4C37"/>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0" hangingPunct="0"/>
              <a:r>
                <a:rPr b="1" dirty="0" lang="en-US">
                  <a:solidFill>
                    <a:srgbClr val="FFFF66"/>
                  </a:solidFill>
                  <a:latin typeface="Trebuchet MS" pitchFamily="34" charset="0"/>
                </a:rPr>
                <a:t>Traditionally we have  handled only</a:t>
              </a:r>
            </a:p>
          </p:txBody>
        </p:sp>
        <p:sp>
          <p:nvSpPr>
            <p:cNvPr id="1048671" name="Freeform 40"/>
            <p:cNvSpPr/>
            <p:nvPr/>
          </p:nvSpPr>
          <p:spPr bwMode="auto">
            <a:xfrm>
              <a:off x="3352800" y="2667000"/>
              <a:ext cx="666750" cy="352425"/>
            </a:xfrm>
            <a:custGeom>
              <a:avLst/>
              <a:gdLst>
                <a:gd name="T0" fmla="*/ 0 w 516"/>
                <a:gd name="T1" fmla="*/ 108 h 114"/>
                <a:gd name="T2" fmla="*/ 408 w 516"/>
                <a:gd name="T3" fmla="*/ 96 h 114"/>
                <a:gd name="T4" fmla="*/ 516 w 516"/>
                <a:gd name="T5" fmla="*/ 0 h 114"/>
                <a:gd name="T6" fmla="*/ 0 60000 65536"/>
                <a:gd name="T7" fmla="*/ 0 60000 65536"/>
                <a:gd name="T8" fmla="*/ 0 60000 65536"/>
                <a:gd name="T9" fmla="*/ 0 w 516"/>
                <a:gd name="T10" fmla="*/ 0 h 114"/>
                <a:gd name="T11" fmla="*/ 516 w 516"/>
                <a:gd name="T12" fmla="*/ 114 h 114"/>
              </a:gdLst>
              <a:ahLst/>
              <a:cxnLst>
                <a:cxn ang="T6">
                  <a:pos x="T0" y="T1"/>
                </a:cxn>
                <a:cxn ang="T7">
                  <a:pos x="T2" y="T3"/>
                </a:cxn>
                <a:cxn ang="T8">
                  <a:pos x="T4" y="T5"/>
                </a:cxn>
              </a:cxnLst>
              <a:rect l="T9" t="T10" r="T11" b="T12"/>
              <a:pathLst>
                <a:path w="516" h="114">
                  <a:moveTo>
                    <a:pt x="0" y="108"/>
                  </a:moveTo>
                  <a:cubicBezTo>
                    <a:pt x="161" y="111"/>
                    <a:pt x="322" y="114"/>
                    <a:pt x="408" y="96"/>
                  </a:cubicBezTo>
                  <a:cubicBezTo>
                    <a:pt x="494" y="78"/>
                    <a:pt x="505" y="39"/>
                    <a:pt x="516" y="0"/>
                  </a:cubicBezTo>
                </a:path>
              </a:pathLst>
            </a:custGeom>
            <a:solidFill>
              <a:schemeClr val="bg2">
                <a:lumMod val="90000"/>
              </a:schemeClr>
            </a:solidFill>
            <a:ln w="38100">
              <a:solidFill>
                <a:srgbClr val="9B4C37"/>
              </a:solidFill>
              <a:round/>
              <a:headEnd/>
              <a:tailEnd type="triangle" w="med" len="med"/>
            </a:ln>
          </p:spPr>
          <p:txBody>
            <a:bodyPr/>
            <a:p>
              <a:endParaRPr lang="en-US">
                <a:ea typeface="ＭＳ Ｐゴシック" pitchFamily="34" charset="-128"/>
              </a:endParaRPr>
            </a:p>
          </p:txBody>
        </p:sp>
      </p:grpSp>
      <p:grpSp>
        <p:nvGrpSpPr>
          <p:cNvPr id="68" name="Group 54"/>
          <p:cNvGrpSpPr/>
          <p:nvPr/>
        </p:nvGrpSpPr>
        <p:grpSpPr bwMode="auto">
          <a:xfrm>
            <a:off x="6376416" y="1331976"/>
            <a:ext cx="2590800" cy="1447800"/>
            <a:chOff x="6553200" y="1981200"/>
            <a:chExt cx="2590800" cy="1447800"/>
          </a:xfrm>
          <a:solidFill>
            <a:schemeClr val="bg2">
              <a:lumMod val="50000"/>
            </a:schemeClr>
          </a:solidFill>
        </p:grpSpPr>
        <p:sp>
          <p:nvSpPr>
            <p:cNvPr id="1048672" name="Cloud 45"/>
            <p:cNvSpPr/>
            <p:nvPr/>
          </p:nvSpPr>
          <p:spPr>
            <a:xfrm>
              <a:off x="6553200" y="1981200"/>
              <a:ext cx="2590800" cy="1295400"/>
            </a:xfrm>
            <a:prstGeom prst="cloud"/>
            <a:grpFill/>
            <a:ln>
              <a:solidFill>
                <a:srgbClr val="9B4C37"/>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0" hangingPunct="0"/>
              <a:r>
                <a:rPr b="1" dirty="0" sz="1600" lang="en-US">
                  <a:solidFill>
                    <a:srgbClr val="FFFF66"/>
                  </a:solidFill>
                  <a:latin typeface="Trebuchet MS" pitchFamily="34" charset="0"/>
                </a:rPr>
                <a:t>Key dependent</a:t>
              </a:r>
            </a:p>
            <a:p>
              <a:pPr algn="ctr" eaLnBrk="0" hangingPunct="0"/>
              <a:r>
                <a:rPr b="1" dirty="0" sz="1600" lang="en-US">
                  <a:solidFill>
                    <a:srgbClr val="FFFF66"/>
                  </a:solidFill>
                  <a:latin typeface="Trebuchet MS" pitchFamily="34" charset="0"/>
                </a:rPr>
                <a:t> Variations computation time</a:t>
              </a:r>
            </a:p>
          </p:txBody>
        </p:sp>
        <p:sp>
          <p:nvSpPr>
            <p:cNvPr id="1048673" name="Freeform 40"/>
            <p:cNvSpPr/>
            <p:nvPr/>
          </p:nvSpPr>
          <p:spPr bwMode="auto">
            <a:xfrm>
              <a:off x="6781800" y="3200400"/>
              <a:ext cx="762000" cy="228600"/>
            </a:xfrm>
            <a:custGeom>
              <a:avLst/>
              <a:gdLst>
                <a:gd name="T0" fmla="*/ 0 w 516"/>
                <a:gd name="T1" fmla="*/ 108 h 114"/>
                <a:gd name="T2" fmla="*/ 408 w 516"/>
                <a:gd name="T3" fmla="*/ 96 h 114"/>
                <a:gd name="T4" fmla="*/ 516 w 516"/>
                <a:gd name="T5" fmla="*/ 0 h 114"/>
                <a:gd name="T6" fmla="*/ 0 60000 65536"/>
                <a:gd name="T7" fmla="*/ 0 60000 65536"/>
                <a:gd name="T8" fmla="*/ 0 60000 65536"/>
                <a:gd name="T9" fmla="*/ 0 w 516"/>
                <a:gd name="T10" fmla="*/ 0 h 114"/>
                <a:gd name="T11" fmla="*/ 516 w 516"/>
                <a:gd name="T12" fmla="*/ 114 h 114"/>
              </a:gdLst>
              <a:ahLst/>
              <a:cxnLst>
                <a:cxn ang="T6">
                  <a:pos x="T0" y="T1"/>
                </a:cxn>
                <a:cxn ang="T7">
                  <a:pos x="T2" y="T3"/>
                </a:cxn>
                <a:cxn ang="T8">
                  <a:pos x="T4" y="T5"/>
                </a:cxn>
              </a:cxnLst>
              <a:rect l="T9" t="T10" r="T11" b="T12"/>
              <a:pathLst>
                <a:path w="516" h="114">
                  <a:moveTo>
                    <a:pt x="0" y="108"/>
                  </a:moveTo>
                  <a:cubicBezTo>
                    <a:pt x="161" y="111"/>
                    <a:pt x="322" y="114"/>
                    <a:pt x="408" y="96"/>
                  </a:cubicBezTo>
                  <a:cubicBezTo>
                    <a:pt x="494" y="78"/>
                    <a:pt x="505" y="39"/>
                    <a:pt x="516" y="0"/>
                  </a:cubicBezTo>
                </a:path>
              </a:pathLst>
            </a:custGeom>
            <a:solidFill>
              <a:schemeClr val="bg2">
                <a:lumMod val="90000"/>
              </a:schemeClr>
            </a:solidFill>
            <a:ln w="38100">
              <a:solidFill>
                <a:srgbClr val="9B4C37"/>
              </a:solidFill>
              <a:round/>
              <a:headEnd/>
              <a:tailEnd type="triangle" w="med" len="med"/>
            </a:ln>
          </p:spPr>
          <p:txBody>
            <a:bodyPr/>
            <a:p>
              <a:endParaRPr lang="en-US">
                <a:ea typeface="ＭＳ Ｐゴシック" pitchFamily="34" charset="-128"/>
              </a:endParaRPr>
            </a:p>
          </p:txBody>
        </p:sp>
      </p:grpSp>
      <p:grpSp>
        <p:nvGrpSpPr>
          <p:cNvPr id="69" name="Group 55"/>
          <p:cNvGrpSpPr/>
          <p:nvPr/>
        </p:nvGrpSpPr>
        <p:grpSpPr bwMode="auto">
          <a:xfrm>
            <a:off x="6224016" y="3236976"/>
            <a:ext cx="2590800" cy="1524000"/>
            <a:chOff x="6400800" y="3886200"/>
            <a:chExt cx="2590800" cy="1524000"/>
          </a:xfrm>
          <a:solidFill>
            <a:schemeClr val="bg2">
              <a:lumMod val="50000"/>
            </a:schemeClr>
          </a:solidFill>
        </p:grpSpPr>
        <p:sp>
          <p:nvSpPr>
            <p:cNvPr id="1048674" name="Cloud 47"/>
            <p:cNvSpPr/>
            <p:nvPr/>
          </p:nvSpPr>
          <p:spPr>
            <a:xfrm>
              <a:off x="6400800" y="4114800"/>
              <a:ext cx="2590800" cy="1295400"/>
            </a:xfrm>
            <a:prstGeom prst="cloud"/>
            <a:grpFill/>
            <a:ln>
              <a:solidFill>
                <a:srgbClr val="9B4C37"/>
              </a:solidFill>
            </a:ln>
          </p:spPr>
          <p:style>
            <a:lnRef idx="2">
              <a:schemeClr val="accent1">
                <a:shade val="50000"/>
              </a:schemeClr>
            </a:lnRef>
            <a:fillRef idx="1">
              <a:schemeClr val="accent1"/>
            </a:fillRef>
            <a:effectRef idx="0">
              <a:schemeClr val="accent1"/>
            </a:effectRef>
            <a:fontRef idx="minor">
              <a:schemeClr val="lt1"/>
            </a:fontRef>
          </p:style>
          <p:txBody>
            <a:bodyPr anchor="ctr"/>
            <a:p>
              <a:pPr eaLnBrk="0" hangingPunct="0">
                <a:buFontTx/>
                <a:buChar char="•"/>
              </a:pPr>
              <a:r>
                <a:rPr b="1" dirty="0" sz="1200" lang="en-US">
                  <a:solidFill>
                    <a:srgbClr val="FFFF66"/>
                  </a:solidFill>
                  <a:latin typeface="Trebuchet MS" pitchFamily="34" charset="0"/>
                </a:rPr>
                <a:t>Power consumption</a:t>
              </a:r>
            </a:p>
            <a:p>
              <a:pPr eaLnBrk="0" hangingPunct="0">
                <a:buFontTx/>
                <a:buChar char="•"/>
              </a:pPr>
              <a:r>
                <a:rPr b="1" dirty="0" sz="1200" lang="en-US">
                  <a:solidFill>
                    <a:srgbClr val="FFFF66"/>
                  </a:solidFill>
                  <a:latin typeface="Trebuchet MS" pitchFamily="34" charset="0"/>
                </a:rPr>
                <a:t>EM Radiations</a:t>
              </a:r>
            </a:p>
            <a:p>
              <a:pPr eaLnBrk="0" hangingPunct="0">
                <a:buFontTx/>
                <a:buChar char="•"/>
              </a:pPr>
              <a:r>
                <a:rPr b="1" dirty="0" sz="1200" lang="en-US">
                  <a:solidFill>
                    <a:srgbClr val="FFFF66"/>
                  </a:solidFill>
                  <a:latin typeface="Trebuchet MS" pitchFamily="34" charset="0"/>
                </a:rPr>
                <a:t>Test Methodologies</a:t>
              </a:r>
            </a:p>
            <a:p>
              <a:pPr eaLnBrk="0" hangingPunct="0">
                <a:buFontTx/>
                <a:buChar char="•"/>
              </a:pPr>
              <a:r>
                <a:rPr b="1" dirty="0" sz="1200" lang="en-US">
                  <a:solidFill>
                    <a:srgbClr val="FFFF66"/>
                  </a:solidFill>
                  <a:latin typeface="Trebuchet MS" pitchFamily="34" charset="0"/>
                </a:rPr>
                <a:t>Behavior under faults</a:t>
              </a:r>
            </a:p>
          </p:txBody>
        </p:sp>
        <p:cxnSp>
          <p:nvCxnSpPr>
            <p:cNvPr id="3145728" name="Curved Connector 50"/>
            <p:cNvCxnSpPr>
              <a:cxnSpLocks/>
            </p:cNvCxnSpPr>
            <p:nvPr/>
          </p:nvCxnSpPr>
          <p:spPr>
            <a:xfrm rot="16200000" flipH="1">
              <a:off x="7239000" y="3962400"/>
              <a:ext cx="381000" cy="228600"/>
            </a:xfrm>
            <a:prstGeom prst="curvedConnector3">
              <a:avLst>
                <a:gd name="adj1" fmla="val 50000"/>
              </a:avLst>
            </a:prstGeom>
            <a:grpFill/>
            <a:ln w="38100">
              <a:solidFill>
                <a:srgbClr val="9B4C37"/>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p14="http://schemas.microsoft.com/office/powerpoint/2010/main" Requires="p14">
          <p:contentPart p14:bwMode="auto" r:id="rId1">
            <p14:nvContentPartPr>
              <p14:cNvPr id="2097162" name="Ink 1"/>
              <p14:cNvContentPartPr/>
              <p14:nvPr/>
            </p14:nvContentPartPr>
            <p14:xfrm>
              <a:off x="6584760" y="462240"/>
              <a:ext cx="4029480" cy="4134600"/>
            </p14:xfrm>
          </p:contentPart>
        </mc:Choice>
        <mc:Fallback>
          <p:pic>
            <p:nvPicPr>
              <p:cNvPr id="2097162" name="Ink 1"/>
              <p:cNvPicPr>
                <a:picLocks/>
              </p:cNvPicPr>
              <p:nvPr/>
            </p:nvPicPr>
            <p:blipFill>
              <a:blip xmlns:r="http://schemas.openxmlformats.org/officeDocument/2006/relationships" r:embed="rId2"/>
              <a:stretch>
                <a:fillRect/>
              </a:stretch>
            </p:blipFill>
            <p:spPr>
              <a:xfrm>
                <a:off x="6584760" y="462240"/>
                <a:ext cx="4029480" cy="413460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1" presetSubtype="0">
                                  <p:stCondLst>
                                    <p:cond delay="0"/>
                                  </p:stCondLst>
                                  <p:childTnLst>
                                    <p:set>
                                      <p:cBhvr>
                                        <p:cTn dur="1" fill="hold" id="6">
                                          <p:stCondLst>
                                            <p:cond delay="499"/>
                                          </p:stCondLst>
                                        </p:cTn>
                                        <p:tgtEl>
                                          <p:spTgt spid="66"/>
                                        </p:tgtEl>
                                        <p:attrNameLst>
                                          <p:attrName>style.visibility</p:attrName>
                                        </p:attrNameLst>
                                      </p:cBhvr>
                                      <p:to>
                                        <p:strVal val="visible"/>
                                      </p:to>
                                    </p:set>
                                  </p:childTnLst>
                                  <p:subTnLst>
                                    <p:animClr clrSpc="rgb" dir="cw">
                                      <p:cBhvr override="childStyle">
                                        <p:cTn afterEffect="1" display="0" dur="1" fill="hold" masterRel="nextClick"/>
                                        <p:tgtEl>
                                          <p:spTgt spid="66"/>
                                        </p:tgtEl>
                                        <p:attrNameLst>
                                          <p:attrName>ppt_c</p:attrName>
                                        </p:attrNameLst>
                                      </p:cBhvr>
                                      <p:to>
                                        <a:srgbClr val="FF3300"/>
                                      </p:to>
                                    </p:animClr>
                                  </p:subTnLst>
                                </p:cTn>
                              </p:par>
                            </p:childTnLst>
                          </p:cTn>
                        </p:par>
                      </p:childTnLst>
                    </p:cTn>
                  </p:par>
                  <p:par>
                    <p:cTn fill="hold" id="7" nodeType="clickPar">
                      <p:stCondLst>
                        <p:cond delay="indefinite"/>
                      </p:stCondLst>
                      <p:childTnLst>
                        <p:par>
                          <p:cTn fill="hold" id="8" nodeType="withGroup">
                            <p:stCondLst>
                              <p:cond delay="0"/>
                            </p:stCondLst>
                            <p:childTnLst>
                              <p:par>
                                <p:cTn fill="hold" id="9" nodeType="clickEffect" presetClass="entr" presetID="2" presetSubtype="9">
                                  <p:stCondLst>
                                    <p:cond delay="0"/>
                                  </p:stCondLst>
                                  <p:childTnLst>
                                    <p:set>
                                      <p:cBhvr>
                                        <p:cTn dur="1" fill="hold" id="10">
                                          <p:stCondLst>
                                            <p:cond delay="0"/>
                                          </p:stCondLst>
                                        </p:cTn>
                                        <p:tgtEl>
                                          <p:spTgt spid="60"/>
                                        </p:tgtEl>
                                        <p:attrNameLst>
                                          <p:attrName>style.visibility</p:attrName>
                                        </p:attrNameLst>
                                      </p:cBhvr>
                                      <p:to>
                                        <p:strVal val="visible"/>
                                      </p:to>
                                    </p:set>
                                    <p:anim calcmode="lin" valueType="num">
                                      <p:cBhvr additive="base">
                                        <p:cTn dur="500" fill="hold" id="11"/>
                                        <p:tgtEl>
                                          <p:spTgt spid="60"/>
                                        </p:tgtEl>
                                        <p:attrNameLst>
                                          <p:attrName>ppt_x</p:attrName>
                                        </p:attrNameLst>
                                      </p:cBhvr>
                                      <p:tavLst>
                                        <p:tav tm="0">
                                          <p:val>
                                            <p:strVal val="0-#ppt_w/2"/>
                                          </p:val>
                                        </p:tav>
                                        <p:tav tm="100000">
                                          <p:val>
                                            <p:strVal val="#ppt_x"/>
                                          </p:val>
                                        </p:tav>
                                      </p:tavLst>
                                    </p:anim>
                                    <p:anim calcmode="lin" valueType="num">
                                      <p:cBhvr additive="base">
                                        <p:cTn dur="500" fill="hold" id="12"/>
                                        <p:tgtEl>
                                          <p:spTgt spid="60"/>
                                        </p:tgtEl>
                                        <p:attrNameLst>
                                          <p:attrName>ppt_y</p:attrName>
                                        </p:attrNameLst>
                                      </p:cBhvr>
                                      <p:tavLst>
                                        <p:tav tm="0">
                                          <p:val>
                                            <p:strVal val="0-#ppt_h/2"/>
                                          </p:val>
                                        </p:tav>
                                        <p:tav tm="100000">
                                          <p:val>
                                            <p:strVal val="#ppt_y"/>
                                          </p:val>
                                        </p:tav>
                                      </p:tavLst>
                                    </p:anim>
                                  </p:childTnLst>
                                  <p:subTnLst>
                                    <p:animClr clrSpc="rgb" dir="cw">
                                      <p:cBhvr override="childStyle">
                                        <p:cTn afterEffect="1" display="0" dur="1" fill="hold" masterRel="nextClick"/>
                                        <p:tgtEl>
                                          <p:spTgt spid="60"/>
                                        </p:tgtEl>
                                        <p:attrNameLst>
                                          <p:attrName>ppt_c</p:attrName>
                                        </p:attrNameLst>
                                      </p:cBhvr>
                                      <p:to>
                                        <a:schemeClr val="folHlink"/>
                                      </p:to>
                                    </p:animClr>
                                  </p:subTnLst>
                                </p:cTn>
                              </p:par>
                            </p:childTnLst>
                          </p:cTn>
                        </p:par>
                      </p:childTnLst>
                    </p:cTn>
                  </p:par>
                  <p:par>
                    <p:cTn fill="hold" id="13" nodeType="clickPar">
                      <p:stCondLst>
                        <p:cond delay="indefinite"/>
                      </p:stCondLst>
                      <p:childTnLst>
                        <p:par>
                          <p:cTn fill="hold" id="14" nodeType="withGroup">
                            <p:stCondLst>
                              <p:cond delay="0"/>
                            </p:stCondLst>
                            <p:childTnLst>
                              <p:par>
                                <p:cTn fill="hold" id="15" nodeType="clickEffect" presetClass="entr" presetID="3" presetSubtype="10">
                                  <p:stCondLst>
                                    <p:cond delay="0"/>
                                  </p:stCondLst>
                                  <p:childTnLst>
                                    <p:set>
                                      <p:cBhvr>
                                        <p:cTn dur="1" fill="hold" id="16">
                                          <p:stCondLst>
                                            <p:cond delay="0"/>
                                          </p:stCondLst>
                                        </p:cTn>
                                        <p:tgtEl>
                                          <p:spTgt spid="61"/>
                                        </p:tgtEl>
                                        <p:attrNameLst>
                                          <p:attrName>style.visibility</p:attrName>
                                        </p:attrNameLst>
                                      </p:cBhvr>
                                      <p:to>
                                        <p:strVal val="visible"/>
                                      </p:to>
                                    </p:set>
                                    <p:animEffect transition="in" filter="blinds(horizontal)">
                                      <p:cBhvr>
                                        <p:cTn dur="500" id="17"/>
                                        <p:tgtEl>
                                          <p:spTgt spid="61"/>
                                        </p:tgtEl>
                                      </p:cBhvr>
                                    </p:animEffect>
                                  </p:childTnLst>
                                  <p:subTnLst>
                                    <p:animClr clrSpc="rgb" dir="cw">
                                      <p:cBhvr override="childStyle">
                                        <p:cTn afterEffect="1" display="0" dur="1" fill="hold" masterRel="nextClick"/>
                                        <p:tgtEl>
                                          <p:spTgt spid="61"/>
                                        </p:tgtEl>
                                        <p:attrNameLst>
                                          <p:attrName>ppt_c</p:attrName>
                                        </p:attrNameLst>
                                      </p:cBhvr>
                                      <p:to>
                                        <a:schemeClr val="folHlink"/>
                                      </p:to>
                                    </p:animClr>
                                  </p:subTnLst>
                                </p:cTn>
                              </p:par>
                            </p:childTnLst>
                          </p:cTn>
                        </p:par>
                      </p:childTnLst>
                    </p:cTn>
                  </p:par>
                  <p:par>
                    <p:cTn fill="hold" id="18" nodeType="clickPar">
                      <p:stCondLst>
                        <p:cond delay="indefinite"/>
                      </p:stCondLst>
                      <p:childTnLst>
                        <p:par>
                          <p:cTn fill="hold" id="19" nodeType="withGroup">
                            <p:stCondLst>
                              <p:cond delay="0"/>
                            </p:stCondLst>
                            <p:childTnLst>
                              <p:par>
                                <p:cTn fill="hold" id="20" nodeType="clickEffect" presetClass="entr" presetID="3" presetSubtype="5">
                                  <p:stCondLst>
                                    <p:cond delay="0"/>
                                  </p:stCondLst>
                                  <p:childTnLst>
                                    <p:set>
                                      <p:cBhvr>
                                        <p:cTn dur="1" fill="hold" id="21">
                                          <p:stCondLst>
                                            <p:cond delay="0"/>
                                          </p:stCondLst>
                                        </p:cTn>
                                        <p:tgtEl>
                                          <p:spTgt spid="64"/>
                                        </p:tgtEl>
                                        <p:attrNameLst>
                                          <p:attrName>style.visibility</p:attrName>
                                        </p:attrNameLst>
                                      </p:cBhvr>
                                      <p:to>
                                        <p:strVal val="visible"/>
                                      </p:to>
                                    </p:set>
                                    <p:animEffect transition="in" filter="blinds(vertical)">
                                      <p:cBhvr>
                                        <p:cTn dur="500" id="22"/>
                                        <p:tgtEl>
                                          <p:spTgt spid="64"/>
                                        </p:tgtEl>
                                      </p:cBhvr>
                                    </p:animEffect>
                                  </p:childTnLst>
                                  <p:subTnLst>
                                    <p:animClr clrSpc="rgb" dir="cw">
                                      <p:cBhvr override="childStyle">
                                        <p:cTn afterEffect="1" display="0" dur="1" fill="hold" masterRel="nextClick"/>
                                        <p:tgtEl>
                                          <p:spTgt spid="64"/>
                                        </p:tgtEl>
                                        <p:attrNameLst>
                                          <p:attrName>ppt_c</p:attrName>
                                        </p:attrNameLst>
                                      </p:cBhvr>
                                      <p:to>
                                        <a:schemeClr val="folHlink"/>
                                      </p:to>
                                    </p:animClr>
                                  </p:subTnLst>
                                </p:cTn>
                              </p:par>
                            </p:childTnLst>
                          </p:cTn>
                        </p:par>
                      </p:childTnLst>
                    </p:cTn>
                  </p:par>
                  <p:par>
                    <p:cTn fill="hold" id="23" nodeType="clickPar">
                      <p:stCondLst>
                        <p:cond delay="indefinite"/>
                      </p:stCondLst>
                      <p:childTnLst>
                        <p:par>
                          <p:cTn fill="hold" id="24" nodeType="withGroup">
                            <p:stCondLst>
                              <p:cond delay="0"/>
                            </p:stCondLst>
                            <p:childTnLst>
                              <p:par>
                                <p:cTn fill="hold" id="25" nodeType="clickEffect" presetClass="entr" presetID="4" presetSubtype="16">
                                  <p:stCondLst>
                                    <p:cond delay="0"/>
                                  </p:stCondLst>
                                  <p:childTnLst>
                                    <p:set>
                                      <p:cBhvr>
                                        <p:cTn dur="1" fill="hold" id="26">
                                          <p:stCondLst>
                                            <p:cond delay="0"/>
                                          </p:stCondLst>
                                        </p:cTn>
                                        <p:tgtEl>
                                          <p:spTgt spid="62"/>
                                        </p:tgtEl>
                                        <p:attrNameLst>
                                          <p:attrName>style.visibility</p:attrName>
                                        </p:attrNameLst>
                                      </p:cBhvr>
                                      <p:to>
                                        <p:strVal val="visible"/>
                                      </p:to>
                                    </p:set>
                                    <p:animEffect transition="in" filter="box(in)">
                                      <p:cBhvr>
                                        <p:cTn dur="500" id="27"/>
                                        <p:tgtEl>
                                          <p:spTgt spid="62"/>
                                        </p:tgtEl>
                                      </p:cBhvr>
                                    </p:animEffect>
                                  </p:childTnLst>
                                  <p:subTnLst>
                                    <p:animClr clrSpc="rgb" dir="cw">
                                      <p:cBhvr override="childStyle">
                                        <p:cTn afterEffect="1" display="0" dur="1" fill="hold" masterRel="nextClick"/>
                                        <p:tgtEl>
                                          <p:spTgt spid="62"/>
                                        </p:tgtEl>
                                        <p:attrNameLst>
                                          <p:attrName>ppt_c</p:attrName>
                                        </p:attrNameLst>
                                      </p:cBhvr>
                                      <p:to>
                                        <a:schemeClr val="folHlink"/>
                                      </p:to>
                                    </p:animClr>
                                  </p:subTnLst>
                                </p:cTn>
                              </p:par>
                            </p:childTnLst>
                          </p:cTn>
                        </p:par>
                      </p:childTnLst>
                    </p:cTn>
                  </p:par>
                  <p:par>
                    <p:cTn fill="hold" id="28" nodeType="clickPar">
                      <p:stCondLst>
                        <p:cond delay="indefinite"/>
                      </p:stCondLst>
                      <p:childTnLst>
                        <p:par>
                          <p:cTn fill="hold" id="29" nodeType="withGroup">
                            <p:stCondLst>
                              <p:cond delay="0"/>
                            </p:stCondLst>
                            <p:childTnLst>
                              <p:par>
                                <p:cTn fill="hold" id="30" nodeType="clickEffect" presetClass="entr" presetID="4" presetSubtype="16">
                                  <p:stCondLst>
                                    <p:cond delay="0"/>
                                  </p:stCondLst>
                                  <p:childTnLst>
                                    <p:set>
                                      <p:cBhvr>
                                        <p:cTn dur="1" fill="hold" id="31">
                                          <p:stCondLst>
                                            <p:cond delay="0"/>
                                          </p:stCondLst>
                                        </p:cTn>
                                        <p:tgtEl>
                                          <p:spTgt spid="65"/>
                                        </p:tgtEl>
                                        <p:attrNameLst>
                                          <p:attrName>style.visibility</p:attrName>
                                        </p:attrNameLst>
                                      </p:cBhvr>
                                      <p:to>
                                        <p:strVal val="visible"/>
                                      </p:to>
                                    </p:set>
                                    <p:animEffect transition="in" filter="box(in)">
                                      <p:cBhvr>
                                        <p:cTn dur="500" id="32"/>
                                        <p:tgtEl>
                                          <p:spTgt spid="65"/>
                                        </p:tgtEl>
                                      </p:cBhvr>
                                    </p:animEffect>
                                  </p:childTnLst>
                                  <p:subTnLst>
                                    <p:animClr clrSpc="rgb" dir="cw">
                                      <p:cBhvr override="childStyle">
                                        <p:cTn afterEffect="1" display="0" dur="1" fill="hold" masterRel="nextClick"/>
                                        <p:tgtEl>
                                          <p:spTgt spid="65"/>
                                        </p:tgtEl>
                                        <p:attrNameLst>
                                          <p:attrName>ppt_c</p:attrName>
                                        </p:attrNameLst>
                                      </p:cBhvr>
                                      <p:to>
                                        <a:schemeClr val="folHlink"/>
                                      </p:to>
                                    </p:animClr>
                                  </p:subTnLst>
                                </p:cTn>
                              </p:par>
                            </p:childTnLst>
                          </p:cTn>
                        </p:par>
                      </p:childTnLst>
                    </p:cTn>
                  </p:par>
                  <p:par>
                    <p:cTn fill="hold" id="33" nodeType="clickPar">
                      <p:stCondLst>
                        <p:cond delay="indefinite"/>
                      </p:stCondLst>
                      <p:childTnLst>
                        <p:par>
                          <p:cTn fill="hold" id="34" nodeType="withGroup">
                            <p:stCondLst>
                              <p:cond delay="0"/>
                            </p:stCondLst>
                            <p:childTnLst>
                              <p:par>
                                <p:cTn fill="hold" id="35" nodeType="clickEffect" presetClass="entr" presetID="2" presetSubtype="9">
                                  <p:stCondLst>
                                    <p:cond delay="0"/>
                                  </p:stCondLst>
                                  <p:childTnLst>
                                    <p:set>
                                      <p:cBhvr>
                                        <p:cTn dur="1" fill="hold" id="36">
                                          <p:stCondLst>
                                            <p:cond delay="0"/>
                                          </p:stCondLst>
                                        </p:cTn>
                                        <p:tgtEl>
                                          <p:spTgt spid="63"/>
                                        </p:tgtEl>
                                        <p:attrNameLst>
                                          <p:attrName>style.visibility</p:attrName>
                                        </p:attrNameLst>
                                      </p:cBhvr>
                                      <p:to>
                                        <p:strVal val="visible"/>
                                      </p:to>
                                    </p:set>
                                    <p:anim calcmode="lin" valueType="num">
                                      <p:cBhvr additive="base">
                                        <p:cTn dur="500" fill="hold" id="37"/>
                                        <p:tgtEl>
                                          <p:spTgt spid="63"/>
                                        </p:tgtEl>
                                        <p:attrNameLst>
                                          <p:attrName>ppt_x</p:attrName>
                                        </p:attrNameLst>
                                      </p:cBhvr>
                                      <p:tavLst>
                                        <p:tav tm="0">
                                          <p:val>
                                            <p:strVal val="0-#ppt_w/2"/>
                                          </p:val>
                                        </p:tav>
                                        <p:tav tm="100000">
                                          <p:val>
                                            <p:strVal val="#ppt_x"/>
                                          </p:val>
                                        </p:tav>
                                      </p:tavLst>
                                    </p:anim>
                                    <p:anim calcmode="lin" valueType="num">
                                      <p:cBhvr additive="base">
                                        <p:cTn dur="500" fill="hold" id="38"/>
                                        <p:tgtEl>
                                          <p:spTgt spid="63"/>
                                        </p:tgtEl>
                                        <p:attrNameLst>
                                          <p:attrName>ppt_y</p:attrName>
                                        </p:attrNameLst>
                                      </p:cBhvr>
                                      <p:tavLst>
                                        <p:tav tm="0">
                                          <p:val>
                                            <p:strVal val="0-#ppt_h/2"/>
                                          </p:val>
                                        </p:tav>
                                        <p:tav tm="100000">
                                          <p:val>
                                            <p:strVal val="#ppt_y"/>
                                          </p:val>
                                        </p:tav>
                                      </p:tavLst>
                                    </p:anim>
                                  </p:childTnLst>
                                  <p:subTnLst>
                                    <p:animClr clrSpc="rgb" dir="cw">
                                      <p:cBhvr override="childStyle">
                                        <p:cTn afterEffect="1" display="0" dur="1" fill="hold" masterRel="nextClick"/>
                                        <p:tgtEl>
                                          <p:spTgt spid="63"/>
                                        </p:tgtEl>
                                        <p:attrNameLst>
                                          <p:attrName>ppt_c</p:attrName>
                                        </p:attrNameLst>
                                      </p:cBhvr>
                                      <p:to>
                                        <a:schemeClr val="hlink"/>
                                      </p:to>
                                    </p:animClr>
                                  </p:subTnLst>
                                </p:cTn>
                              </p:par>
                            </p:childTnLst>
                          </p:cTn>
                        </p:par>
                      </p:childTnLst>
                    </p:cTn>
                  </p:par>
                  <p:par>
                    <p:cTn fill="hold" id="39" nodeType="clickPar">
                      <p:stCondLst>
                        <p:cond delay="indefinite"/>
                      </p:stCondLst>
                      <p:childTnLst>
                        <p:par>
                          <p:cTn fill="hold" id="40" nodeType="withGroup">
                            <p:stCondLst>
                              <p:cond delay="0"/>
                            </p:stCondLst>
                            <p:childTnLst>
                              <p:par>
                                <p:cTn fill="hold" grpId="0" id="41" nodeType="clickEffect" presetClass="entr" presetID="9" presetSubtype="0">
                                  <p:stCondLst>
                                    <p:cond delay="0"/>
                                  </p:stCondLst>
                                  <p:childTnLst>
                                    <p:set>
                                      <p:cBhvr>
                                        <p:cTn dur="1" fill="hold" id="42">
                                          <p:stCondLst>
                                            <p:cond delay="0"/>
                                          </p:stCondLst>
                                        </p:cTn>
                                        <p:tgtEl>
                                          <p:spTgt spid="1048667"/>
                                        </p:tgtEl>
                                        <p:attrNameLst>
                                          <p:attrName>style.visibility</p:attrName>
                                        </p:attrNameLst>
                                      </p:cBhvr>
                                      <p:to>
                                        <p:strVal val="visible"/>
                                      </p:to>
                                    </p:set>
                                    <p:animEffect transition="in" filter="dissolve">
                                      <p:cBhvr>
                                        <p:cTn dur="500" id="43"/>
                                        <p:tgtEl>
                                          <p:spTgt spid="1048667"/>
                                        </p:tgtEl>
                                      </p:cBhvr>
                                    </p:animEffect>
                                  </p:childTnLst>
                                  <p:subTnLst>
                                    <p:animClr clrSpc="rgb" dir="cw">
                                      <p:cBhvr override="childStyle">
                                        <p:cTn afterEffect="1" display="0" dur="1" fill="hold" masterRel="nextClick"/>
                                        <p:tgtEl>
                                          <p:spTgt spid="1048667"/>
                                        </p:tgtEl>
                                        <p:attrNameLst>
                                          <p:attrName>ppt_c</p:attrName>
                                        </p:attrNameLst>
                                      </p:cBhvr>
                                      <p:to>
                                        <a:schemeClr val="hlink"/>
                                      </p:to>
                                    </p:animClr>
                                  </p:subTnLst>
                                </p:cTn>
                              </p:par>
                            </p:childTnLst>
                          </p:cTn>
                        </p:par>
                      </p:childTnLst>
                    </p:cTn>
                  </p:par>
                  <p:par>
                    <p:cTn fill="hold" id="44" nodeType="clickPar">
                      <p:stCondLst>
                        <p:cond delay="indefinite"/>
                      </p:stCondLst>
                      <p:childTnLst>
                        <p:par>
                          <p:cTn fill="hold" id="45" nodeType="withGroup">
                            <p:stCondLst>
                              <p:cond delay="0"/>
                            </p:stCondLst>
                            <p:childTnLst>
                              <p:par>
                                <p:cTn fill="hold" grpId="0" id="46" nodeType="clickEffect" presetClass="entr" presetID="5" presetSubtype="5">
                                  <p:stCondLst>
                                    <p:cond delay="0"/>
                                  </p:stCondLst>
                                  <p:childTnLst>
                                    <p:set>
                                      <p:cBhvr>
                                        <p:cTn dur="1" fill="hold" id="47">
                                          <p:stCondLst>
                                            <p:cond delay="0"/>
                                          </p:stCondLst>
                                        </p:cTn>
                                        <p:tgtEl>
                                          <p:spTgt spid="1048646"/>
                                        </p:tgtEl>
                                        <p:attrNameLst>
                                          <p:attrName>style.visibility</p:attrName>
                                        </p:attrNameLst>
                                      </p:cBhvr>
                                      <p:to>
                                        <p:strVal val="visible"/>
                                      </p:to>
                                    </p:set>
                                    <p:animEffect transition="in" filter="checkerboard(down)">
                                      <p:cBhvr>
                                        <p:cTn dur="500" id="48"/>
                                        <p:tgtEl>
                                          <p:spTgt spid="1048646"/>
                                        </p:tgtEl>
                                      </p:cBhvr>
                                    </p:animEffect>
                                  </p:childTnLst>
                                </p:cTn>
                              </p:par>
                            </p:childTnLst>
                          </p:cTn>
                        </p:par>
                      </p:childTnLst>
                    </p:cTn>
                  </p:par>
                  <p:par>
                    <p:cTn fill="hold" id="49" nodeType="clickPar">
                      <p:stCondLst>
                        <p:cond delay="indefinite"/>
                      </p:stCondLst>
                      <p:childTnLst>
                        <p:par>
                          <p:cTn fill="hold" id="50" nodeType="withGroup">
                            <p:stCondLst>
                              <p:cond delay="0"/>
                            </p:stCondLst>
                            <p:childTnLst>
                              <p:par>
                                <p:cTn fill="hold" id="51" nodeType="clickEffect" presetClass="entr" presetID="3" presetSubtype="10">
                                  <p:stCondLst>
                                    <p:cond delay="0"/>
                                  </p:stCondLst>
                                  <p:childTnLst>
                                    <p:set>
                                      <p:cBhvr>
                                        <p:cTn dur="1" fill="hold" id="52">
                                          <p:stCondLst>
                                            <p:cond delay="0"/>
                                          </p:stCondLst>
                                        </p:cTn>
                                        <p:tgtEl>
                                          <p:spTgt spid="67"/>
                                        </p:tgtEl>
                                        <p:attrNameLst>
                                          <p:attrName>style.visibility</p:attrName>
                                        </p:attrNameLst>
                                      </p:cBhvr>
                                      <p:to>
                                        <p:strVal val="visible"/>
                                      </p:to>
                                    </p:set>
                                    <p:animEffect transition="in" filter="blinds(horizontal)">
                                      <p:cBhvr>
                                        <p:cTn dur="500" id="53"/>
                                        <p:tgtEl>
                                          <p:spTgt spid="67"/>
                                        </p:tgtEl>
                                      </p:cBhvr>
                                    </p:animEffect>
                                  </p:childTnLst>
                                </p:cTn>
                              </p:par>
                            </p:childTnLst>
                          </p:cTn>
                        </p:par>
                      </p:childTnLst>
                    </p:cTn>
                  </p:par>
                  <p:par>
                    <p:cTn fill="hold" id="54" nodeType="clickPar">
                      <p:stCondLst>
                        <p:cond delay="indefinite"/>
                      </p:stCondLst>
                      <p:childTnLst>
                        <p:par>
                          <p:cTn fill="hold" id="55" nodeType="withGroup">
                            <p:stCondLst>
                              <p:cond delay="0"/>
                            </p:stCondLst>
                            <p:childTnLst>
                              <p:par>
                                <p:cTn fill="hold" id="56" nodeType="clickEffect" presetClass="entr" presetID="3" presetSubtype="10">
                                  <p:stCondLst>
                                    <p:cond delay="0"/>
                                  </p:stCondLst>
                                  <p:childTnLst>
                                    <p:set>
                                      <p:cBhvr>
                                        <p:cTn dur="1" fill="hold" id="57">
                                          <p:stCondLst>
                                            <p:cond delay="0"/>
                                          </p:stCondLst>
                                        </p:cTn>
                                        <p:tgtEl>
                                          <p:spTgt spid="68"/>
                                        </p:tgtEl>
                                        <p:attrNameLst>
                                          <p:attrName>style.visibility</p:attrName>
                                        </p:attrNameLst>
                                      </p:cBhvr>
                                      <p:to>
                                        <p:strVal val="visible"/>
                                      </p:to>
                                    </p:set>
                                    <p:animEffect transition="in" filter="blinds(horizontal)">
                                      <p:cBhvr>
                                        <p:cTn dur="500" id="58"/>
                                        <p:tgtEl>
                                          <p:spTgt spid="68"/>
                                        </p:tgtEl>
                                      </p:cBhvr>
                                    </p:animEffect>
                                  </p:childTnLst>
                                </p:cTn>
                              </p:par>
                            </p:childTnLst>
                          </p:cTn>
                        </p:par>
                      </p:childTnLst>
                    </p:cTn>
                  </p:par>
                  <p:par>
                    <p:cTn fill="hold" id="59" nodeType="clickPar">
                      <p:stCondLst>
                        <p:cond delay="indefinite"/>
                      </p:stCondLst>
                      <p:childTnLst>
                        <p:par>
                          <p:cTn fill="hold" id="60" nodeType="withGroup">
                            <p:stCondLst>
                              <p:cond delay="0"/>
                            </p:stCondLst>
                            <p:childTnLst>
                              <p:par>
                                <p:cTn fill="hold" id="61" nodeType="clickEffect" presetClass="entr" presetID="3" presetSubtype="10">
                                  <p:stCondLst>
                                    <p:cond delay="0"/>
                                  </p:stCondLst>
                                  <p:childTnLst>
                                    <p:set>
                                      <p:cBhvr>
                                        <p:cTn dur="1" fill="hold" id="62">
                                          <p:stCondLst>
                                            <p:cond delay="0"/>
                                          </p:stCondLst>
                                        </p:cTn>
                                        <p:tgtEl>
                                          <p:spTgt spid="69"/>
                                        </p:tgtEl>
                                        <p:attrNameLst>
                                          <p:attrName>style.visibility</p:attrName>
                                        </p:attrNameLst>
                                      </p:cBhvr>
                                      <p:to>
                                        <p:strVal val="visible"/>
                                      </p:to>
                                    </p:set>
                                    <p:animEffect transition="in" filter="blinds(horizontal)">
                                      <p:cBhvr>
                                        <p:cTn dur="500" id="63"/>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6" grpId="0" animBg="1"/>
      <p:bldP spid="1048667"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75" name="Rectangle 2"/>
          <p:cNvSpPr>
            <a:spLocks noGrp="1"/>
          </p:cNvSpPr>
          <p:nvPr>
            <p:ph type="title" idx="4294967295"/>
          </p:nvPr>
        </p:nvSpPr>
        <p:spPr bwMode="auto">
          <a:xfrm>
            <a:off x="590804" y="692405"/>
            <a:ext cx="7499350" cy="600075"/>
          </a:xfrm>
        </p:spPr>
        <p:txBody>
          <a:bodyPr>
            <a:normAutofit fontScale="90000"/>
          </a:bodyPr>
          <a:p>
            <a:r>
              <a:rPr dirty="0" lang="en-US" smtClean="0">
                <a:solidFill>
                  <a:schemeClr val="tx2"/>
                </a:solidFill>
              </a:rPr>
              <a:t>What are Side Channels?</a:t>
            </a:r>
          </a:p>
        </p:txBody>
      </p:sp>
      <p:sp>
        <p:nvSpPr>
          <p:cNvPr id="1048676" name="Rectangle 3"/>
          <p:cNvSpPr>
            <a:spLocks noGrp="1"/>
          </p:cNvSpPr>
          <p:nvPr>
            <p:ph type="body" idx="4294967295"/>
          </p:nvPr>
        </p:nvSpPr>
        <p:spPr>
          <a:xfrm>
            <a:off x="590804" y="1557528"/>
            <a:ext cx="7696200" cy="3657600"/>
          </a:xfrm>
        </p:spPr>
        <p:txBody>
          <a:bodyPr/>
          <a:p>
            <a:r>
              <a:rPr altLang="en-US" lang="en-US">
                <a:latin typeface="Gill Sans MT" charset="0"/>
              </a:rPr>
              <a:t>These are covert channels which leak information which the designers of cryptographic algorithms did not consider.</a:t>
            </a:r>
          </a:p>
          <a:p>
            <a:r>
              <a:rPr altLang="en-US" dirty="0" lang="en-US">
                <a:latin typeface="Gill Sans MT" charset="0"/>
              </a:rPr>
              <a:t>Information is leaked because of the implementation:</a:t>
            </a:r>
          </a:p>
          <a:p>
            <a:pPr lvl="1"/>
            <a:r>
              <a:rPr altLang="en-US" dirty="0" lang="en-US">
                <a:latin typeface="Gill Sans MT" charset="0"/>
              </a:rPr>
              <a:t>optimization leads to information leakage</a:t>
            </a:r>
          </a:p>
          <a:p>
            <a:pPr lvl="1"/>
            <a:r>
              <a:rPr altLang="en-US" dirty="0" lang="en-US">
                <a:latin typeface="Gill Sans MT" charset="0"/>
              </a:rPr>
              <a:t>example: </a:t>
            </a:r>
            <a:r>
              <a:rPr altLang="en-US" b="1" dirty="0" lang="en-US">
                <a:latin typeface="Gill Sans MT" charset="0"/>
              </a:rPr>
              <a:t>an if-else statement in a programming language</a:t>
            </a:r>
          </a:p>
          <a:p>
            <a:endParaRPr altLang="en-US" b="1" dirty="0" lang="en-US">
              <a:latin typeface="Gill Sans MT" charset="0"/>
            </a:endParaRPr>
          </a:p>
          <a:p>
            <a:endParaRPr altLang="en-US" dirty="0" lang="en-US">
              <a:latin typeface="Gill Sans MT" charset="0"/>
            </a:endParaRPr>
          </a:p>
        </p:txBody>
      </p:sp>
      <mc:AlternateContent xmlns:mc="http://schemas.openxmlformats.org/markup-compatibility/2006">
        <mc:Choice xmlns:p14="http://schemas.microsoft.com/office/powerpoint/2010/main" Requires="p14">
          <p:contentPart p14:bwMode="auto" r:id="rId1">
            <p14:nvContentPartPr>
              <p14:cNvPr id="2097163" name="Ink 1"/>
              <p14:cNvContentPartPr/>
              <p14:nvPr/>
            </p14:nvContentPartPr>
            <p14:xfrm>
              <a:off x="822240" y="935640"/>
              <a:ext cx="9846720" cy="3936960"/>
            </p14:xfrm>
          </p:contentPart>
        </mc:Choice>
        <mc:Fallback>
          <p:pic>
            <p:nvPicPr>
              <p:cNvPr id="2097163" name="Ink 1"/>
              <p:cNvPicPr>
                <a:picLocks/>
              </p:cNvPicPr>
              <p:nvPr/>
            </p:nvPicPr>
            <p:blipFill>
              <a:blip xmlns:r="http://schemas.openxmlformats.org/officeDocument/2006/relationships" r:embed="rId2"/>
              <a:stretch>
                <a:fillRect/>
              </a:stretch>
            </p:blipFill>
            <p:spPr>
              <a:xfrm>
                <a:off x="822240" y="935640"/>
                <a:ext cx="9846720" cy="393696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77" name="Title 1"/>
          <p:cNvSpPr>
            <a:spLocks noGrp="1"/>
          </p:cNvSpPr>
          <p:nvPr>
            <p:ph type="title"/>
          </p:nvPr>
        </p:nvSpPr>
        <p:spPr>
          <a:xfrm>
            <a:off x="838200" y="348650"/>
            <a:ext cx="10515600" cy="1325563"/>
          </a:xfrm>
        </p:spPr>
        <p:txBody>
          <a:bodyPr/>
          <a:p>
            <a:r>
              <a:rPr dirty="0" lang="en-US" smtClean="0">
                <a:solidFill>
                  <a:schemeClr val="tx2"/>
                </a:solidFill>
              </a:rPr>
              <a:t>A Brief History of Side Channels</a:t>
            </a:r>
            <a:endParaRPr dirty="0" lang="en-US">
              <a:solidFill>
                <a:schemeClr val="tx2"/>
              </a:solidFill>
            </a:endParaRPr>
          </a:p>
        </p:txBody>
      </p:sp>
      <p:sp>
        <p:nvSpPr>
          <p:cNvPr id="1048678" name="Content Placeholder 2"/>
          <p:cNvSpPr>
            <a:spLocks noGrp="1"/>
          </p:cNvSpPr>
          <p:nvPr>
            <p:ph idx="1"/>
          </p:nvPr>
        </p:nvSpPr>
        <p:spPr>
          <a:xfrm>
            <a:off x="607541" y="1372544"/>
            <a:ext cx="10515600" cy="4351338"/>
          </a:xfrm>
        </p:spPr>
        <p:txBody>
          <a:bodyPr>
            <a:normAutofit fontScale="83333" lnSpcReduction="20000"/>
          </a:bodyPr>
          <a:p>
            <a:r>
              <a:rPr dirty="0" sz="2000" lang="en-US" smtClean="0"/>
              <a:t>World War 1, telephones used in battle fields had just one wire and used the earth to carry the return current.</a:t>
            </a:r>
          </a:p>
          <a:p>
            <a:pPr lvl="1"/>
            <a:r>
              <a:rPr dirty="0" sz="1800" lang="en-US" smtClean="0"/>
              <a:t>Spies would insert rod in the ground and connect them to amplifiers in order to pick up conversation.</a:t>
            </a:r>
          </a:p>
          <a:p>
            <a:r>
              <a:rPr dirty="0" sz="2000" lang="en-US" smtClean="0"/>
              <a:t>World War II, Bell Labs were the first to discover that electromagnetic emissions from devices could leak 75% of the plaintext that was sent securely from a distance of 80ft.</a:t>
            </a:r>
          </a:p>
          <a:p>
            <a:r>
              <a:rPr dirty="0" sz="2000" lang="en-US" smtClean="0"/>
              <a:t>During 1950s, Americans used radiations from encoding devices to spy on encrypted Russian message transmission.</a:t>
            </a:r>
          </a:p>
          <a:p>
            <a:r>
              <a:rPr dirty="0" sz="2000" lang="en-US" smtClean="0"/>
              <a:t>These attacks were studied by Americans, under the code named Tempest, to identify the shielding methods for </a:t>
            </a:r>
            <a:r>
              <a:rPr dirty="0" sz="2000" lang="en-US" err="1" smtClean="0"/>
              <a:t>equipments</a:t>
            </a:r>
            <a:r>
              <a:rPr dirty="0" sz="2000" lang="en-US" smtClean="0"/>
              <a:t>.</a:t>
            </a:r>
          </a:p>
          <a:p>
            <a:r>
              <a:rPr dirty="0" sz="2000" lang="en-US" smtClean="0"/>
              <a:t>In 1985, Win van Eck published the first unclassified report which showed how low cost </a:t>
            </a:r>
            <a:r>
              <a:rPr dirty="0" sz="2000" lang="en-US" err="1" smtClean="0"/>
              <a:t>equipments</a:t>
            </a:r>
            <a:r>
              <a:rPr dirty="0" sz="2000" lang="en-US" smtClean="0"/>
              <a:t> could be used to eavesdrop on messages from a distance of few hundred meters using the emanations from cathode ray tube monitors. </a:t>
            </a:r>
          </a:p>
          <a:p>
            <a:r>
              <a:rPr dirty="0" sz="2000" lang="en-US" smtClean="0"/>
              <a:t>More recent studies show how emissions from cables of LCD monitors, wireless keyboards, LED indicators can be picked up and decoded from several feet away.</a:t>
            </a:r>
          </a:p>
          <a:p>
            <a:r>
              <a:rPr dirty="0" sz="2000" lang="en-US" smtClean="0"/>
              <a:t>In the mid 1990s, two seminal papers by Paul C Kocher showed how execution time and power consumption can be used to easily retrieve secret keys from naïve implementations of                       ciphers.</a:t>
            </a:r>
            <a:endParaRPr dirty="0" sz="2000" lang="en-US"/>
          </a:p>
        </p:txBody>
      </p:sp>
      <mc:AlternateContent xmlns:mc="http://schemas.openxmlformats.org/markup-compatibility/2006">
        <mc:Choice xmlns:p14="http://schemas.microsoft.com/office/powerpoint/2010/main" Requires="p14">
          <p:contentPart p14:bwMode="auto" r:id="rId1">
            <p14:nvContentPartPr>
              <p14:cNvPr id="2097164" name="Ink 3"/>
              <p14:cNvContentPartPr/>
              <p14:nvPr/>
            </p14:nvContentPartPr>
            <p14:xfrm>
              <a:off x="401760" y="1273680"/>
              <a:ext cx="7923960" cy="4059720"/>
            </p14:xfrm>
          </p:contentPart>
        </mc:Choice>
        <mc:Fallback>
          <p:pic>
            <p:nvPicPr>
              <p:cNvPr id="2097164" name="Ink 3"/>
              <p:cNvPicPr>
                <a:picLocks/>
              </p:cNvPicPr>
              <p:nvPr/>
            </p:nvPicPr>
            <p:blipFill>
              <a:blip xmlns:r="http://schemas.openxmlformats.org/officeDocument/2006/relationships" r:embed="rId2"/>
              <a:stretch>
                <a:fillRect/>
              </a:stretch>
            </p:blipFill>
            <p:spPr>
              <a:xfrm>
                <a:off x="401760" y="1273680"/>
                <a:ext cx="7923960" cy="4059720"/>
              </a:xfrm>
              <a:prstGeom prst="rect"/>
            </p:spPr>
          </p:pic>
        </mc:Fallback>
      </mc:AlternateContent>
    </p:spTree>
  </p:cSld>
  <p:clrMapOvr>
    <a:masterClrMapping/>
  </p:clrMapOvr>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79" name="Rectangle 2"/>
          <p:cNvSpPr>
            <a:spLocks noGrp="1"/>
          </p:cNvSpPr>
          <p:nvPr>
            <p:ph type="title" idx="4294967295"/>
          </p:nvPr>
        </p:nvSpPr>
        <p:spPr bwMode="auto">
          <a:xfrm>
            <a:off x="1426862" y="609600"/>
            <a:ext cx="7499350" cy="490537"/>
          </a:xfrm>
        </p:spPr>
        <p:txBody>
          <a:bodyPr>
            <a:normAutofit fontScale="90000"/>
          </a:bodyPr>
          <a:p>
            <a:r>
              <a:rPr dirty="0" sz="3900" lang="en-US">
                <a:solidFill>
                  <a:schemeClr val="tx2"/>
                </a:solidFill>
              </a:rPr>
              <a:t>Possible Side Channels</a:t>
            </a:r>
          </a:p>
        </p:txBody>
      </p:sp>
      <p:sp>
        <p:nvSpPr>
          <p:cNvPr id="1048680" name="Rectangle 3"/>
          <p:cNvSpPr>
            <a:spLocks noGrp="1"/>
          </p:cNvSpPr>
          <p:nvPr>
            <p:ph type="body" idx="4294967295"/>
          </p:nvPr>
        </p:nvSpPr>
        <p:spPr>
          <a:xfrm>
            <a:off x="1651687" y="1312068"/>
            <a:ext cx="7696200" cy="3657600"/>
          </a:xfrm>
        </p:spPr>
        <p:txBody>
          <a:bodyPr/>
          <a:p>
            <a:r>
              <a:rPr altLang="en-US" dirty="0" lang="en-US">
                <a:latin typeface="Gill Sans MT" charset="0"/>
              </a:rPr>
              <a:t>Timing</a:t>
            </a:r>
          </a:p>
          <a:p>
            <a:r>
              <a:rPr altLang="en-US" dirty="0" lang="en-US" smtClean="0">
                <a:latin typeface="Gill Sans MT" charset="0"/>
              </a:rPr>
              <a:t>Power </a:t>
            </a:r>
            <a:endParaRPr altLang="en-US" dirty="0" lang="en-US">
              <a:latin typeface="Gill Sans MT" charset="0"/>
            </a:endParaRPr>
          </a:p>
          <a:p>
            <a:r>
              <a:rPr altLang="en-US" dirty="0" lang="en-US">
                <a:latin typeface="Gill Sans MT" charset="0"/>
              </a:rPr>
              <a:t>Electro-Magnetic radiations</a:t>
            </a:r>
          </a:p>
          <a:p>
            <a:r>
              <a:rPr altLang="en-US" dirty="0" lang="en-US" smtClean="0">
                <a:latin typeface="Gill Sans MT" charset="0"/>
              </a:rPr>
              <a:t>Faults</a:t>
            </a:r>
            <a:endParaRPr altLang="en-US" dirty="0" lang="en-US">
              <a:latin typeface="Gill Sans MT" charset="0"/>
            </a:endParaRPr>
          </a:p>
          <a:p>
            <a:r>
              <a:rPr altLang="en-US" dirty="0" lang="en-US">
                <a:latin typeface="Gill Sans MT" charset="0"/>
              </a:rPr>
              <a:t>Testability Features in Hardware  </a:t>
            </a:r>
          </a:p>
          <a:p>
            <a:endParaRPr altLang="en-US" b="1" dirty="0" lang="en-US">
              <a:latin typeface="Gill Sans MT" charset="0"/>
            </a:endParaRPr>
          </a:p>
        </p:txBody>
      </p:sp>
      <p:sp>
        <p:nvSpPr>
          <p:cNvPr id="1048681" name="Rectangle 4"/>
          <p:cNvSpPr>
            <a:spLocks noChangeArrowheads="1"/>
          </p:cNvSpPr>
          <p:nvPr/>
        </p:nvSpPr>
        <p:spPr bwMode="auto">
          <a:xfrm>
            <a:off x="4278012" y="4514335"/>
            <a:ext cx="4648200" cy="1066800"/>
          </a:xfrm>
          <a:prstGeom prst="rect"/>
          <a:solidFill>
            <a:schemeClr val="accent2">
              <a:lumMod val="60000"/>
              <a:lumOff val="40000"/>
            </a:schemeClr>
          </a:solidFill>
          <a:ln w="9525">
            <a:solidFill>
              <a:schemeClr val="tx1"/>
            </a:solidFill>
            <a:miter lim="800000"/>
            <a:headEnd/>
            <a:tailEnd/>
          </a:ln>
          <a:effectLst>
            <a:glow rad="101600">
              <a:schemeClr val="accent5">
                <a:satMod val="175000"/>
                <a:alpha val="40000"/>
              </a:schemeClr>
            </a:glow>
          </a:effectLst>
        </p:spPr>
        <p:txBody>
          <a:bodyPr anchor="ctr" wrap="none"/>
          <a:p>
            <a:pPr algn="ctr" eaLnBrk="0" hangingPunct="0"/>
            <a:r>
              <a:rPr b="1" dirty="0" lang="en-US">
                <a:solidFill>
                  <a:srgbClr val="FF0000"/>
                </a:solidFill>
                <a:ea typeface="ＭＳ Ｐゴシック" pitchFamily="34" charset="-128"/>
              </a:rPr>
              <a:t>and may be many more…</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timing/>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26531CA6B29D498611FF44E4B9A516" ma:contentTypeVersion="9" ma:contentTypeDescription="Create a new document." ma:contentTypeScope="" ma:versionID="99c76d3dd7086e974cd3ac8da755e148">
  <xsd:schema xmlns:xsd="http://www.w3.org/2001/XMLSchema" xmlns:xs="http://www.w3.org/2001/XMLSchema" xmlns:p="http://schemas.microsoft.com/office/2006/metadata/properties" xmlns:ns2="f4f41830-a3a6-4385-8543-65e908e34dde" xmlns:ns3="eb720b27-d539-49d1-94c8-a7395998307e" targetNamespace="http://schemas.microsoft.com/office/2006/metadata/properties" ma:root="true" ma:fieldsID="8d8179b2427ad0a80c114e8112bda5b2" ns2:_="" ns3:_="">
    <xsd:import namespace="f4f41830-a3a6-4385-8543-65e908e34dde"/>
    <xsd:import namespace="eb720b27-d539-49d1-94c8-a739599830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f41830-a3a6-4385-8543-65e908e34d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b720b27-d539-49d1-94c8-a7395998307e"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D1517D7-A063-44BF-A84B-CB154AE87D87}"/>
</file>

<file path=customXml/itemProps2.xml><?xml version="1.0" encoding="utf-8"?>
<ds:datastoreItem xmlns:ds="http://schemas.openxmlformats.org/officeDocument/2006/customXml" ds:itemID="{DB682B80-DB61-4543-994E-E0FF93138B1B}"/>
</file>

<file path=customXml/itemProps3.xml><?xml version="1.0" encoding="utf-8"?>
<ds:datastoreItem xmlns:ds="http://schemas.openxmlformats.org/officeDocument/2006/customXml" ds:itemID="{BA10689C-47AA-4AB4-B7EB-4C7F29E778F0}"/>
</file>

<file path=docProps/app.xml><?xml version="1.0" encoding="utf-8"?>
<Properties xmlns="http://schemas.openxmlformats.org/officeDocument/2006/extended-properties">
  <Application>Microsoft Office PowerPoint</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Sushanta Mahapatra</dc:creator>
  <cp:lastModifiedBy>Prof.D Mukhopadhyay</cp:lastModifiedBy>
  <dcterms:created xsi:type="dcterms:W3CDTF">2018-09-10T23:32:04Z</dcterms:created>
  <dcterms:modified xsi:type="dcterms:W3CDTF">2022-04-04T05:52:17Z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e4f647a9f29541c8b896af5b24e5d890</vt:lpwstr>
  </property>
  <property fmtid="{D5CDD505-2E9C-101B-9397-08002B2CF9AE}" pid="3" name="ContentTypeId">
    <vt:lpwstr>0x010100A626531CA6B29D498611FF44E4B9A516</vt:lpwstr>
  </property>
</Properties>
</file>